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3.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34"/>
  </p:notesMasterIdLst>
  <p:sldIdLst>
    <p:sldId id="256" r:id="rId5"/>
    <p:sldId id="267" r:id="rId6"/>
    <p:sldId id="257" r:id="rId7"/>
    <p:sldId id="258" r:id="rId8"/>
    <p:sldId id="259" r:id="rId9"/>
    <p:sldId id="260" r:id="rId10"/>
    <p:sldId id="261" r:id="rId11"/>
    <p:sldId id="262" r:id="rId12"/>
    <p:sldId id="263" r:id="rId13"/>
    <p:sldId id="264" r:id="rId14"/>
    <p:sldId id="265" r:id="rId15"/>
    <p:sldId id="266" r:id="rId16"/>
    <p:sldId id="276" r:id="rId17"/>
    <p:sldId id="278" r:id="rId18"/>
    <p:sldId id="280" r:id="rId19"/>
    <p:sldId id="279" r:id="rId20"/>
    <p:sldId id="268" r:id="rId21"/>
    <p:sldId id="269" r:id="rId22"/>
    <p:sldId id="282" r:id="rId23"/>
    <p:sldId id="281" r:id="rId24"/>
    <p:sldId id="273" r:id="rId25"/>
    <p:sldId id="283" r:id="rId26"/>
    <p:sldId id="284" r:id="rId27"/>
    <p:sldId id="285" r:id="rId28"/>
    <p:sldId id="271" r:id="rId29"/>
    <p:sldId id="286" r:id="rId30"/>
    <p:sldId id="287" r:id="rId31"/>
    <p:sldId id="288" r:id="rId32"/>
    <p:sldId id="28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9CB66C-C590-49BF-B784-918C4FBEC4B6}" v="192" dt="2019-12-04T01:20:48.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55460" autoAdjust="0"/>
  </p:normalViewPr>
  <p:slideViewPr>
    <p:cSldViewPr snapToGrid="0">
      <p:cViewPr varScale="1">
        <p:scale>
          <a:sx n="60" d="100"/>
          <a:sy n="60" d="100"/>
        </p:scale>
        <p:origin x="2556"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Kesinger" userId="6adfd244-e37c-4725-a67a-cf6c6bc8fa4b" providerId="ADAL" clId="{D19CB66C-C590-49BF-B784-918C4FBEC4B6}"/>
    <pc:docChg chg="undo custSel mod addSld delSld modSld sldOrd">
      <pc:chgData name="John Kesinger" userId="6adfd244-e37c-4725-a67a-cf6c6bc8fa4b" providerId="ADAL" clId="{D19CB66C-C590-49BF-B784-918C4FBEC4B6}" dt="2020-01-09T21:49:24.203" v="11891" actId="20577"/>
      <pc:docMkLst>
        <pc:docMk/>
      </pc:docMkLst>
      <pc:sldChg chg="addSp modSp">
        <pc:chgData name="John Kesinger" userId="6adfd244-e37c-4725-a67a-cf6c6bc8fa4b" providerId="ADAL" clId="{D19CB66C-C590-49BF-B784-918C4FBEC4B6}" dt="2019-12-02T20:23:47.914" v="476" actId="1076"/>
        <pc:sldMkLst>
          <pc:docMk/>
          <pc:sldMk cId="3995723292" sldId="256"/>
        </pc:sldMkLst>
        <pc:spChg chg="mod">
          <ac:chgData name="John Kesinger" userId="6adfd244-e37c-4725-a67a-cf6c6bc8fa4b" providerId="ADAL" clId="{D19CB66C-C590-49BF-B784-918C4FBEC4B6}" dt="2019-12-02T18:24:08.105" v="49" actId="20577"/>
          <ac:spMkLst>
            <pc:docMk/>
            <pc:sldMk cId="3995723292" sldId="256"/>
            <ac:spMk id="2" creationId="{EEA6203E-B163-4936-9107-5AAA3CC01513}"/>
          </ac:spMkLst>
        </pc:spChg>
        <pc:spChg chg="mod">
          <ac:chgData name="John Kesinger" userId="6adfd244-e37c-4725-a67a-cf6c6bc8fa4b" providerId="ADAL" clId="{D19CB66C-C590-49BF-B784-918C4FBEC4B6}" dt="2019-12-02T20:23:27.056" v="461" actId="14100"/>
          <ac:spMkLst>
            <pc:docMk/>
            <pc:sldMk cId="3995723292" sldId="256"/>
            <ac:spMk id="3" creationId="{A27F2DDB-1A44-4D2C-A854-B9EBCEAE3399}"/>
          </ac:spMkLst>
        </pc:spChg>
        <pc:spChg chg="add mod">
          <ac:chgData name="John Kesinger" userId="6adfd244-e37c-4725-a67a-cf6c6bc8fa4b" providerId="ADAL" clId="{D19CB66C-C590-49BF-B784-918C4FBEC4B6}" dt="2019-12-02T20:23:47.914" v="476" actId="1076"/>
          <ac:spMkLst>
            <pc:docMk/>
            <pc:sldMk cId="3995723292" sldId="256"/>
            <ac:spMk id="4" creationId="{541D138E-2025-4CB7-8748-CB0AC40E98A2}"/>
          </ac:spMkLst>
        </pc:spChg>
      </pc:sldChg>
      <pc:sldChg chg="addSp delSp modSp add modNotes modNotesTx">
        <pc:chgData name="John Kesinger" userId="6adfd244-e37c-4725-a67a-cf6c6bc8fa4b" providerId="ADAL" clId="{D19CB66C-C590-49BF-B784-918C4FBEC4B6}" dt="2019-12-04T01:22:20.852" v="11815" actId="20577"/>
        <pc:sldMkLst>
          <pc:docMk/>
          <pc:sldMk cId="4083117164" sldId="257"/>
        </pc:sldMkLst>
        <pc:picChg chg="add mod">
          <ac:chgData name="John Kesinger" userId="6adfd244-e37c-4725-a67a-cf6c6bc8fa4b" providerId="ADAL" clId="{D19CB66C-C590-49BF-B784-918C4FBEC4B6}" dt="2019-12-02T18:29:32.126" v="66" actId="1076"/>
          <ac:picMkLst>
            <pc:docMk/>
            <pc:sldMk cId="4083117164" sldId="257"/>
            <ac:picMk id="3" creationId="{084BDE9F-5D67-4299-9EC7-CDD2B6478715}"/>
          </ac:picMkLst>
        </pc:picChg>
        <pc:picChg chg="add del mod">
          <ac:chgData name="John Kesinger" userId="6adfd244-e37c-4725-a67a-cf6c6bc8fa4b" providerId="ADAL" clId="{D19CB66C-C590-49BF-B784-918C4FBEC4B6}" dt="2019-12-02T19:11:39.862" v="332"/>
          <ac:picMkLst>
            <pc:docMk/>
            <pc:sldMk cId="4083117164" sldId="257"/>
            <ac:picMk id="5" creationId="{125939D7-A934-4E64-8A8D-283DE7FEB57F}"/>
          </ac:picMkLst>
        </pc:picChg>
        <pc:picChg chg="add del mod">
          <ac:chgData name="John Kesinger" userId="6adfd244-e37c-4725-a67a-cf6c6bc8fa4b" providerId="ADAL" clId="{D19CB66C-C590-49BF-B784-918C4FBEC4B6}" dt="2019-12-02T19:11:48.587" v="338"/>
          <ac:picMkLst>
            <pc:docMk/>
            <pc:sldMk cId="4083117164" sldId="257"/>
            <ac:picMk id="7" creationId="{C5094604-ADC9-43DB-A326-F3403E9CDAFD}"/>
          </ac:picMkLst>
        </pc:picChg>
        <pc:picChg chg="add del mod">
          <ac:chgData name="John Kesinger" userId="6adfd244-e37c-4725-a67a-cf6c6bc8fa4b" providerId="ADAL" clId="{D19CB66C-C590-49BF-B784-918C4FBEC4B6}" dt="2019-12-02T18:30:47.547" v="75"/>
          <ac:picMkLst>
            <pc:docMk/>
            <pc:sldMk cId="4083117164" sldId="257"/>
            <ac:picMk id="9" creationId="{1C5123B5-21AE-41BF-B302-7C57CAA6E561}"/>
          </ac:picMkLst>
        </pc:picChg>
        <pc:picChg chg="add del mod">
          <ac:chgData name="John Kesinger" userId="6adfd244-e37c-4725-a67a-cf6c6bc8fa4b" providerId="ADAL" clId="{D19CB66C-C590-49BF-B784-918C4FBEC4B6}" dt="2019-12-02T18:30:03.437" v="70" actId="478"/>
          <ac:picMkLst>
            <pc:docMk/>
            <pc:sldMk cId="4083117164" sldId="257"/>
            <ac:picMk id="11" creationId="{32638AC8-AE62-4A36-9719-4C02D4918C02}"/>
          </ac:picMkLst>
        </pc:picChg>
        <pc:picChg chg="add mod">
          <ac:chgData name="John Kesinger" userId="6adfd244-e37c-4725-a67a-cf6c6bc8fa4b" providerId="ADAL" clId="{D19CB66C-C590-49BF-B784-918C4FBEC4B6}" dt="2019-12-02T19:11:53.357" v="341" actId="1076"/>
          <ac:picMkLst>
            <pc:docMk/>
            <pc:sldMk cId="4083117164" sldId="257"/>
            <ac:picMk id="13" creationId="{4A3B61E1-82CD-454D-8925-9F61220AB570}"/>
          </ac:picMkLst>
        </pc:picChg>
        <pc:picChg chg="add mod">
          <ac:chgData name="John Kesinger" userId="6adfd244-e37c-4725-a67a-cf6c6bc8fa4b" providerId="ADAL" clId="{D19CB66C-C590-49BF-B784-918C4FBEC4B6}" dt="2019-12-02T19:12:00.353" v="343" actId="1076"/>
          <ac:picMkLst>
            <pc:docMk/>
            <pc:sldMk cId="4083117164" sldId="257"/>
            <ac:picMk id="14" creationId="{11E715E3-F255-4D11-8BD1-85DDE0860022}"/>
          </ac:picMkLst>
        </pc:picChg>
        <pc:picChg chg="add mod">
          <ac:chgData name="John Kesinger" userId="6adfd244-e37c-4725-a67a-cf6c6bc8fa4b" providerId="ADAL" clId="{D19CB66C-C590-49BF-B784-918C4FBEC4B6}" dt="2019-12-02T19:11:41.978" v="334" actId="1076"/>
          <ac:picMkLst>
            <pc:docMk/>
            <pc:sldMk cId="4083117164" sldId="257"/>
            <ac:picMk id="15" creationId="{9485EE01-ADD2-4A66-8A10-258F81EF69AB}"/>
          </ac:picMkLst>
        </pc:picChg>
        <pc:picChg chg="add mod">
          <ac:chgData name="John Kesinger" userId="6adfd244-e37c-4725-a67a-cf6c6bc8fa4b" providerId="ADAL" clId="{D19CB66C-C590-49BF-B784-918C4FBEC4B6}" dt="2019-12-02T19:11:56.062" v="342" actId="1076"/>
          <ac:picMkLst>
            <pc:docMk/>
            <pc:sldMk cId="4083117164" sldId="257"/>
            <ac:picMk id="16" creationId="{3C6A73D3-E2E5-4837-B71F-870A511B1D8E}"/>
          </ac:picMkLst>
        </pc:picChg>
      </pc:sldChg>
      <pc:sldChg chg="addSp modSp add modNotes">
        <pc:chgData name="John Kesinger" userId="6adfd244-e37c-4725-a67a-cf6c6bc8fa4b" providerId="ADAL" clId="{D19CB66C-C590-49BF-B784-918C4FBEC4B6}" dt="2019-12-02T18:57:01.522" v="201" actId="20577"/>
        <pc:sldMkLst>
          <pc:docMk/>
          <pc:sldMk cId="2304994387" sldId="258"/>
        </pc:sldMkLst>
        <pc:picChg chg="add mod">
          <ac:chgData name="John Kesinger" userId="6adfd244-e37c-4725-a67a-cf6c6bc8fa4b" providerId="ADAL" clId="{D19CB66C-C590-49BF-B784-918C4FBEC4B6}" dt="2019-12-02T18:35:42.186" v="100" actId="1076"/>
          <ac:picMkLst>
            <pc:docMk/>
            <pc:sldMk cId="2304994387" sldId="258"/>
            <ac:picMk id="2" creationId="{75E12A76-9191-469D-9E03-99E93B8FCA8D}"/>
          </ac:picMkLst>
        </pc:picChg>
      </pc:sldChg>
      <pc:sldChg chg="addSp delSp modSp add modNotes">
        <pc:chgData name="John Kesinger" userId="6adfd244-e37c-4725-a67a-cf6c6bc8fa4b" providerId="ADAL" clId="{D19CB66C-C590-49BF-B784-918C4FBEC4B6}" dt="2019-12-02T18:57:11.691" v="203" actId="20577"/>
        <pc:sldMkLst>
          <pc:docMk/>
          <pc:sldMk cId="3799805564" sldId="259"/>
        </pc:sldMkLst>
        <pc:picChg chg="del">
          <ac:chgData name="John Kesinger" userId="6adfd244-e37c-4725-a67a-cf6c6bc8fa4b" providerId="ADAL" clId="{D19CB66C-C590-49BF-B784-918C4FBEC4B6}" dt="2019-12-02T18:32:26.161" v="84" actId="478"/>
          <ac:picMkLst>
            <pc:docMk/>
            <pc:sldMk cId="3799805564" sldId="259"/>
            <ac:picMk id="2" creationId="{75E12A76-9191-469D-9E03-99E93B8FCA8D}"/>
          </ac:picMkLst>
        </pc:picChg>
        <pc:picChg chg="add mod">
          <ac:chgData name="John Kesinger" userId="6adfd244-e37c-4725-a67a-cf6c6bc8fa4b" providerId="ADAL" clId="{D19CB66C-C590-49BF-B784-918C4FBEC4B6}" dt="2019-12-02T18:35:31.889" v="98" actId="1076"/>
          <ac:picMkLst>
            <pc:docMk/>
            <pc:sldMk cId="3799805564" sldId="259"/>
            <ac:picMk id="3" creationId="{196BD941-EB57-49A7-817C-5A740258892A}"/>
          </ac:picMkLst>
        </pc:picChg>
      </pc:sldChg>
      <pc:sldChg chg="addSp delSp modSp add modNotes">
        <pc:chgData name="John Kesinger" userId="6adfd244-e37c-4725-a67a-cf6c6bc8fa4b" providerId="ADAL" clId="{D19CB66C-C590-49BF-B784-918C4FBEC4B6}" dt="2019-12-02T18:57:20.801" v="205" actId="20577"/>
        <pc:sldMkLst>
          <pc:docMk/>
          <pc:sldMk cId="3452227575" sldId="260"/>
        </pc:sldMkLst>
        <pc:picChg chg="del">
          <ac:chgData name="John Kesinger" userId="6adfd244-e37c-4725-a67a-cf6c6bc8fa4b" providerId="ADAL" clId="{D19CB66C-C590-49BF-B784-918C4FBEC4B6}" dt="2019-12-02T18:33:22.313" v="89" actId="478"/>
          <ac:picMkLst>
            <pc:docMk/>
            <pc:sldMk cId="3452227575" sldId="260"/>
            <ac:picMk id="3" creationId="{196BD941-EB57-49A7-817C-5A740258892A}"/>
          </ac:picMkLst>
        </pc:picChg>
        <pc:picChg chg="add mod">
          <ac:chgData name="John Kesinger" userId="6adfd244-e37c-4725-a67a-cf6c6bc8fa4b" providerId="ADAL" clId="{D19CB66C-C590-49BF-B784-918C4FBEC4B6}" dt="2019-12-02T18:33:49.551" v="92" actId="1076"/>
          <ac:picMkLst>
            <pc:docMk/>
            <pc:sldMk cId="3452227575" sldId="260"/>
            <ac:picMk id="4" creationId="{1D0C81CA-37F1-4E99-90B7-2FFCB85874F3}"/>
          </ac:picMkLst>
        </pc:picChg>
      </pc:sldChg>
      <pc:sldChg chg="addSp delSp modSp add modNotes modNotesTx">
        <pc:chgData name="John Kesinger" userId="6adfd244-e37c-4725-a67a-cf6c6bc8fa4b" providerId="ADAL" clId="{D19CB66C-C590-49BF-B784-918C4FBEC4B6}" dt="2019-12-04T01:23:47.619" v="11824" actId="20577"/>
        <pc:sldMkLst>
          <pc:docMk/>
          <pc:sldMk cId="3903689984" sldId="261"/>
        </pc:sldMkLst>
        <pc:picChg chg="add mod">
          <ac:chgData name="John Kesinger" userId="6adfd244-e37c-4725-a67a-cf6c6bc8fa4b" providerId="ADAL" clId="{D19CB66C-C590-49BF-B784-918C4FBEC4B6}" dt="2019-12-02T18:35:26.107" v="97" actId="1076"/>
          <ac:picMkLst>
            <pc:docMk/>
            <pc:sldMk cId="3903689984" sldId="261"/>
            <ac:picMk id="3" creationId="{64CB97FE-EBCF-4F64-B8B0-20B9476D2475}"/>
          </ac:picMkLst>
        </pc:picChg>
        <pc:picChg chg="del">
          <ac:chgData name="John Kesinger" userId="6adfd244-e37c-4725-a67a-cf6c6bc8fa4b" providerId="ADAL" clId="{D19CB66C-C590-49BF-B784-918C4FBEC4B6}" dt="2019-12-02T18:35:14.142" v="94" actId="478"/>
          <ac:picMkLst>
            <pc:docMk/>
            <pc:sldMk cId="3903689984" sldId="261"/>
            <ac:picMk id="4" creationId="{1D0C81CA-37F1-4E99-90B7-2FFCB85874F3}"/>
          </ac:picMkLst>
        </pc:picChg>
      </pc:sldChg>
      <pc:sldChg chg="addSp delSp modSp add modNotes">
        <pc:chgData name="John Kesinger" userId="6adfd244-e37c-4725-a67a-cf6c6bc8fa4b" providerId="ADAL" clId="{D19CB66C-C590-49BF-B784-918C4FBEC4B6}" dt="2019-12-02T19:04:23.227" v="233" actId="20577"/>
        <pc:sldMkLst>
          <pc:docMk/>
          <pc:sldMk cId="238938760" sldId="262"/>
        </pc:sldMkLst>
        <pc:picChg chg="del">
          <ac:chgData name="John Kesinger" userId="6adfd244-e37c-4725-a67a-cf6c6bc8fa4b" providerId="ADAL" clId="{D19CB66C-C590-49BF-B784-918C4FBEC4B6}" dt="2019-12-02T18:36:05.417" v="102" actId="478"/>
          <ac:picMkLst>
            <pc:docMk/>
            <pc:sldMk cId="238938760" sldId="262"/>
            <ac:picMk id="3" creationId="{64CB97FE-EBCF-4F64-B8B0-20B9476D2475}"/>
          </ac:picMkLst>
        </pc:picChg>
        <pc:picChg chg="add del mod">
          <ac:chgData name="John Kesinger" userId="6adfd244-e37c-4725-a67a-cf6c6bc8fa4b" providerId="ADAL" clId="{D19CB66C-C590-49BF-B784-918C4FBEC4B6}" dt="2019-12-02T18:38:22.823" v="104" actId="478"/>
          <ac:picMkLst>
            <pc:docMk/>
            <pc:sldMk cId="238938760" sldId="262"/>
            <ac:picMk id="4" creationId="{1B1B973C-8E29-4E2B-965C-B85C27446E88}"/>
          </ac:picMkLst>
        </pc:picChg>
        <pc:picChg chg="add del mod">
          <ac:chgData name="John Kesinger" userId="6adfd244-e37c-4725-a67a-cf6c6bc8fa4b" providerId="ADAL" clId="{D19CB66C-C590-49BF-B784-918C4FBEC4B6}" dt="2019-12-02T18:39:51.203" v="106" actId="478"/>
          <ac:picMkLst>
            <pc:docMk/>
            <pc:sldMk cId="238938760" sldId="262"/>
            <ac:picMk id="6" creationId="{3BDB3CB7-5C74-46B3-9960-66A7565B09AB}"/>
          </ac:picMkLst>
        </pc:picChg>
        <pc:picChg chg="add mod">
          <ac:chgData name="John Kesinger" userId="6adfd244-e37c-4725-a67a-cf6c6bc8fa4b" providerId="ADAL" clId="{D19CB66C-C590-49BF-B784-918C4FBEC4B6}" dt="2019-12-02T18:40:09.841" v="109" actId="1076"/>
          <ac:picMkLst>
            <pc:docMk/>
            <pc:sldMk cId="238938760" sldId="262"/>
            <ac:picMk id="8" creationId="{114ECB7B-FA1A-419D-9C6F-2AE6D1B5BDCE}"/>
          </ac:picMkLst>
        </pc:picChg>
      </pc:sldChg>
      <pc:sldChg chg="addSp delSp modSp add modNotes">
        <pc:chgData name="John Kesinger" userId="6adfd244-e37c-4725-a67a-cf6c6bc8fa4b" providerId="ADAL" clId="{D19CB66C-C590-49BF-B784-918C4FBEC4B6}" dt="2019-12-02T19:05:03.895" v="243" actId="20577"/>
        <pc:sldMkLst>
          <pc:docMk/>
          <pc:sldMk cId="3504691013" sldId="263"/>
        </pc:sldMkLst>
        <pc:picChg chg="add del mod">
          <ac:chgData name="John Kesinger" userId="6adfd244-e37c-4725-a67a-cf6c6bc8fa4b" providerId="ADAL" clId="{D19CB66C-C590-49BF-B784-918C4FBEC4B6}" dt="2019-12-02T18:41:37.469" v="113" actId="478"/>
          <ac:picMkLst>
            <pc:docMk/>
            <pc:sldMk cId="3504691013" sldId="263"/>
            <ac:picMk id="3" creationId="{6C1BE878-924C-4573-A891-CB0503007031}"/>
          </ac:picMkLst>
        </pc:picChg>
        <pc:picChg chg="add mod">
          <ac:chgData name="John Kesinger" userId="6adfd244-e37c-4725-a67a-cf6c6bc8fa4b" providerId="ADAL" clId="{D19CB66C-C590-49BF-B784-918C4FBEC4B6}" dt="2019-12-02T18:42:12.818" v="116" actId="1076"/>
          <ac:picMkLst>
            <pc:docMk/>
            <pc:sldMk cId="3504691013" sldId="263"/>
            <ac:picMk id="5" creationId="{74D9FAA5-958F-48B5-9FAB-BCA26108D790}"/>
          </ac:picMkLst>
        </pc:picChg>
        <pc:picChg chg="del">
          <ac:chgData name="John Kesinger" userId="6adfd244-e37c-4725-a67a-cf6c6bc8fa4b" providerId="ADAL" clId="{D19CB66C-C590-49BF-B784-918C4FBEC4B6}" dt="2019-12-02T18:40:20.666" v="111" actId="478"/>
          <ac:picMkLst>
            <pc:docMk/>
            <pc:sldMk cId="3504691013" sldId="263"/>
            <ac:picMk id="8" creationId="{114ECB7B-FA1A-419D-9C6F-2AE6D1B5BDCE}"/>
          </ac:picMkLst>
        </pc:picChg>
      </pc:sldChg>
      <pc:sldChg chg="addSp delSp modSp add modNotes modNotesTx">
        <pc:chgData name="John Kesinger" userId="6adfd244-e37c-4725-a67a-cf6c6bc8fa4b" providerId="ADAL" clId="{D19CB66C-C590-49BF-B784-918C4FBEC4B6}" dt="2019-12-04T01:25:11.363" v="11830" actId="20577"/>
        <pc:sldMkLst>
          <pc:docMk/>
          <pc:sldMk cId="4112467080" sldId="264"/>
        </pc:sldMkLst>
        <pc:picChg chg="add mod">
          <ac:chgData name="John Kesinger" userId="6adfd244-e37c-4725-a67a-cf6c6bc8fa4b" providerId="ADAL" clId="{D19CB66C-C590-49BF-B784-918C4FBEC4B6}" dt="2019-12-02T19:25:26.671" v="351" actId="1076"/>
          <ac:picMkLst>
            <pc:docMk/>
            <pc:sldMk cId="4112467080" sldId="264"/>
            <ac:picMk id="3" creationId="{C905601E-8B2C-43A4-A65B-ED454DC38FE3}"/>
          </ac:picMkLst>
        </pc:picChg>
        <pc:picChg chg="del">
          <ac:chgData name="John Kesinger" userId="6adfd244-e37c-4725-a67a-cf6c6bc8fa4b" providerId="ADAL" clId="{D19CB66C-C590-49BF-B784-918C4FBEC4B6}" dt="2019-12-02T18:42:17.931" v="118" actId="478"/>
          <ac:picMkLst>
            <pc:docMk/>
            <pc:sldMk cId="4112467080" sldId="264"/>
            <ac:picMk id="5" creationId="{74D9FAA5-958F-48B5-9FAB-BCA26108D790}"/>
          </ac:picMkLst>
        </pc:picChg>
      </pc:sldChg>
      <pc:sldChg chg="addSp delSp modSp add mod setBg modNotes">
        <pc:chgData name="John Kesinger" userId="6adfd244-e37c-4725-a67a-cf6c6bc8fa4b" providerId="ADAL" clId="{D19CB66C-C590-49BF-B784-918C4FBEC4B6}" dt="2019-12-03T19:10:00.272" v="4302" actId="1036"/>
        <pc:sldMkLst>
          <pc:docMk/>
          <pc:sldMk cId="1198617721" sldId="265"/>
        </pc:sldMkLst>
        <pc:spChg chg="mod">
          <ac:chgData name="John Kesinger" userId="6adfd244-e37c-4725-a67a-cf6c6bc8fa4b" providerId="ADAL" clId="{D19CB66C-C590-49BF-B784-918C4FBEC4B6}" dt="2019-12-03T19:05:43.100" v="4196" actId="26606"/>
          <ac:spMkLst>
            <pc:docMk/>
            <pc:sldMk cId="1198617721" sldId="265"/>
            <ac:spMk id="2" creationId="{E96F6402-BA26-4C01-8D80-99C8F499BFD6}"/>
          </ac:spMkLst>
        </pc:spChg>
        <pc:spChg chg="add del mod">
          <ac:chgData name="John Kesinger" userId="6adfd244-e37c-4725-a67a-cf6c6bc8fa4b" providerId="ADAL" clId="{D19CB66C-C590-49BF-B784-918C4FBEC4B6}" dt="2019-12-03T19:03:52.902" v="4063" actId="478"/>
          <ac:spMkLst>
            <pc:docMk/>
            <pc:sldMk cId="1198617721" sldId="265"/>
            <ac:spMk id="5" creationId="{2A85A78F-99ED-44DC-8FD2-B4726C06ABA0}"/>
          </ac:spMkLst>
        </pc:spChg>
        <pc:spChg chg="add del mod">
          <ac:chgData name="John Kesinger" userId="6adfd244-e37c-4725-a67a-cf6c6bc8fa4b" providerId="ADAL" clId="{D19CB66C-C590-49BF-B784-918C4FBEC4B6}" dt="2019-12-03T19:03:53.968" v="4064" actId="478"/>
          <ac:spMkLst>
            <pc:docMk/>
            <pc:sldMk cId="1198617721" sldId="265"/>
            <ac:spMk id="6" creationId="{13972FBE-A5FA-4D14-AB86-26B29272F25D}"/>
          </ac:spMkLst>
        </pc:spChg>
        <pc:spChg chg="add del mod">
          <ac:chgData name="John Kesinger" userId="6adfd244-e37c-4725-a67a-cf6c6bc8fa4b" providerId="ADAL" clId="{D19CB66C-C590-49BF-B784-918C4FBEC4B6}" dt="2019-12-03T19:03:55.072" v="4065" actId="478"/>
          <ac:spMkLst>
            <pc:docMk/>
            <pc:sldMk cId="1198617721" sldId="265"/>
            <ac:spMk id="7" creationId="{017181FD-1FC1-4721-8BBA-0BC80218D867}"/>
          </ac:spMkLst>
        </pc:spChg>
        <pc:spChg chg="add del mod">
          <ac:chgData name="John Kesinger" userId="6adfd244-e37c-4725-a67a-cf6c6bc8fa4b" providerId="ADAL" clId="{D19CB66C-C590-49BF-B784-918C4FBEC4B6}" dt="2019-12-03T19:03:56.247" v="4066" actId="478"/>
          <ac:spMkLst>
            <pc:docMk/>
            <pc:sldMk cId="1198617721" sldId="265"/>
            <ac:spMk id="8" creationId="{82017D0F-66DA-48DD-BB37-CE377F86E774}"/>
          </ac:spMkLst>
        </pc:spChg>
        <pc:spChg chg="add del mod">
          <ac:chgData name="John Kesinger" userId="6adfd244-e37c-4725-a67a-cf6c6bc8fa4b" providerId="ADAL" clId="{D19CB66C-C590-49BF-B784-918C4FBEC4B6}" dt="2019-12-03T19:03:47.382" v="4059" actId="478"/>
          <ac:spMkLst>
            <pc:docMk/>
            <pc:sldMk cId="1198617721" sldId="265"/>
            <ac:spMk id="9" creationId="{2D6A3203-3C0E-4442-A632-24F64A2635A5}"/>
          </ac:spMkLst>
        </pc:spChg>
        <pc:spChg chg="add del mod">
          <ac:chgData name="John Kesinger" userId="6adfd244-e37c-4725-a67a-cf6c6bc8fa4b" providerId="ADAL" clId="{D19CB66C-C590-49BF-B784-918C4FBEC4B6}" dt="2019-12-03T19:03:48.599" v="4060" actId="478"/>
          <ac:spMkLst>
            <pc:docMk/>
            <pc:sldMk cId="1198617721" sldId="265"/>
            <ac:spMk id="10" creationId="{F3BF0612-0F41-4B59-820E-1EB120246080}"/>
          </ac:spMkLst>
        </pc:spChg>
        <pc:spChg chg="add del mod">
          <ac:chgData name="John Kesinger" userId="6adfd244-e37c-4725-a67a-cf6c6bc8fa4b" providerId="ADAL" clId="{D19CB66C-C590-49BF-B784-918C4FBEC4B6}" dt="2019-12-03T19:03:49.865" v="4061" actId="478"/>
          <ac:spMkLst>
            <pc:docMk/>
            <pc:sldMk cId="1198617721" sldId="265"/>
            <ac:spMk id="11" creationId="{1CD780E3-7D37-4E4F-860A-292820715F9B}"/>
          </ac:spMkLst>
        </pc:spChg>
        <pc:spChg chg="add del mod">
          <ac:chgData name="John Kesinger" userId="6adfd244-e37c-4725-a67a-cf6c6bc8fa4b" providerId="ADAL" clId="{D19CB66C-C590-49BF-B784-918C4FBEC4B6}" dt="2019-12-03T19:03:51.480" v="4062" actId="478"/>
          <ac:spMkLst>
            <pc:docMk/>
            <pc:sldMk cId="1198617721" sldId="265"/>
            <ac:spMk id="12" creationId="{CE9FDD7F-95E8-4229-8441-E010221F86C3}"/>
          </ac:spMkLst>
        </pc:spChg>
        <pc:spChg chg="add mod">
          <ac:chgData name="John Kesinger" userId="6adfd244-e37c-4725-a67a-cf6c6bc8fa4b" providerId="ADAL" clId="{D19CB66C-C590-49BF-B784-918C4FBEC4B6}" dt="2019-12-03T19:10:00.272" v="4302" actId="1036"/>
          <ac:spMkLst>
            <pc:docMk/>
            <pc:sldMk cId="1198617721" sldId="265"/>
            <ac:spMk id="16" creationId="{9AF9C824-0BE0-406B-B8EB-F3A817BFC74F}"/>
          </ac:spMkLst>
        </pc:spChg>
        <pc:spChg chg="add del mod">
          <ac:chgData name="John Kesinger" userId="6adfd244-e37c-4725-a67a-cf6c6bc8fa4b" providerId="ADAL" clId="{D19CB66C-C590-49BF-B784-918C4FBEC4B6}" dt="2019-12-03T19:06:14.141" v="4207" actId="478"/>
          <ac:spMkLst>
            <pc:docMk/>
            <pc:sldMk cId="1198617721" sldId="265"/>
            <ac:spMk id="17" creationId="{A1A37CE6-39D7-4D73-9D6B-C114B3441015}"/>
          </ac:spMkLst>
        </pc:spChg>
        <pc:spChg chg="add del mod">
          <ac:chgData name="John Kesinger" userId="6adfd244-e37c-4725-a67a-cf6c6bc8fa4b" providerId="ADAL" clId="{D19CB66C-C590-49BF-B784-918C4FBEC4B6}" dt="2019-12-03T19:07:08.829" v="4221" actId="478"/>
          <ac:spMkLst>
            <pc:docMk/>
            <pc:sldMk cId="1198617721" sldId="265"/>
            <ac:spMk id="20" creationId="{80F4555B-2201-4FFC-8F16-CDAD138135B0}"/>
          </ac:spMkLst>
        </pc:spChg>
        <pc:spChg chg="add">
          <ac:chgData name="John Kesinger" userId="6adfd244-e37c-4725-a67a-cf6c6bc8fa4b" providerId="ADAL" clId="{D19CB66C-C590-49BF-B784-918C4FBEC4B6}" dt="2019-12-03T19:05:43.100" v="4196" actId="26606"/>
          <ac:spMkLst>
            <pc:docMk/>
            <pc:sldMk cId="1198617721" sldId="265"/>
            <ac:spMk id="24" creationId="{0CABCAE3-64FC-4149-819F-2C1812824154}"/>
          </ac:spMkLst>
        </pc:spChg>
        <pc:spChg chg="add">
          <ac:chgData name="John Kesinger" userId="6adfd244-e37c-4725-a67a-cf6c6bc8fa4b" providerId="ADAL" clId="{D19CB66C-C590-49BF-B784-918C4FBEC4B6}" dt="2019-12-03T19:05:43.100" v="4196" actId="26606"/>
          <ac:spMkLst>
            <pc:docMk/>
            <pc:sldMk cId="1198617721" sldId="265"/>
            <ac:spMk id="32" creationId="{D0712110-0BC1-4B31-B3BB-63B44222E87F}"/>
          </ac:spMkLst>
        </pc:spChg>
        <pc:spChg chg="add">
          <ac:chgData name="John Kesinger" userId="6adfd244-e37c-4725-a67a-cf6c6bc8fa4b" providerId="ADAL" clId="{D19CB66C-C590-49BF-B784-918C4FBEC4B6}" dt="2019-12-03T19:05:43.100" v="4196" actId="26606"/>
          <ac:spMkLst>
            <pc:docMk/>
            <pc:sldMk cId="1198617721" sldId="265"/>
            <ac:spMk id="34" creationId="{4466B5F3-C053-4580-B04A-1EF949888280}"/>
          </ac:spMkLst>
        </pc:spChg>
        <pc:picChg chg="add del mod">
          <ac:chgData name="John Kesinger" userId="6adfd244-e37c-4725-a67a-cf6c6bc8fa4b" providerId="ADAL" clId="{D19CB66C-C590-49BF-B784-918C4FBEC4B6}" dt="2019-12-03T18:30:55.484" v="3288" actId="478"/>
          <ac:picMkLst>
            <pc:docMk/>
            <pc:sldMk cId="1198617721" sldId="265"/>
            <ac:picMk id="4" creationId="{39057BDB-29AD-4A6B-A0CE-A05A93D200E8}"/>
          </ac:picMkLst>
        </pc:picChg>
        <pc:picChg chg="add del mod">
          <ac:chgData name="John Kesinger" userId="6adfd244-e37c-4725-a67a-cf6c6bc8fa4b" providerId="ADAL" clId="{D19CB66C-C590-49BF-B784-918C4FBEC4B6}" dt="2019-12-03T19:03:11.253" v="4053" actId="478"/>
          <ac:picMkLst>
            <pc:docMk/>
            <pc:sldMk cId="1198617721" sldId="265"/>
            <ac:picMk id="13" creationId="{90C329F6-A0EF-43F6-BD0B-0F3B57469913}"/>
          </ac:picMkLst>
        </pc:picChg>
        <pc:picChg chg="add del mod">
          <ac:chgData name="John Kesinger" userId="6adfd244-e37c-4725-a67a-cf6c6bc8fa4b" providerId="ADAL" clId="{D19CB66C-C590-49BF-B784-918C4FBEC4B6}" dt="2019-12-03T19:03:43.914" v="4057" actId="478"/>
          <ac:picMkLst>
            <pc:docMk/>
            <pc:sldMk cId="1198617721" sldId="265"/>
            <ac:picMk id="15" creationId="{EDA8A80B-F02B-4F9C-93D5-199CC757F701}"/>
          </ac:picMkLst>
        </pc:picChg>
        <pc:picChg chg="add mod ord">
          <ac:chgData name="John Kesinger" userId="6adfd244-e37c-4725-a67a-cf6c6bc8fa4b" providerId="ADAL" clId="{D19CB66C-C590-49BF-B784-918C4FBEC4B6}" dt="2019-12-03T19:05:43.100" v="4196" actId="26606"/>
          <ac:picMkLst>
            <pc:docMk/>
            <pc:sldMk cId="1198617721" sldId="265"/>
            <ac:picMk id="19" creationId="{6D0B0739-66A8-4F90-B041-2B813D3D03D9}"/>
          </ac:picMkLst>
        </pc:picChg>
        <pc:picChg chg="add">
          <ac:chgData name="John Kesinger" userId="6adfd244-e37c-4725-a67a-cf6c6bc8fa4b" providerId="ADAL" clId="{D19CB66C-C590-49BF-B784-918C4FBEC4B6}" dt="2019-12-03T19:05:43.100" v="4196" actId="26606"/>
          <ac:picMkLst>
            <pc:docMk/>
            <pc:sldMk cId="1198617721" sldId="265"/>
            <ac:picMk id="26" creationId="{012FDCFE-9AD2-4D8A-8CBF-B3AA37EBF6DD}"/>
          </ac:picMkLst>
        </pc:picChg>
        <pc:picChg chg="add">
          <ac:chgData name="John Kesinger" userId="6adfd244-e37c-4725-a67a-cf6c6bc8fa4b" providerId="ADAL" clId="{D19CB66C-C590-49BF-B784-918C4FBEC4B6}" dt="2019-12-03T19:05:43.100" v="4196" actId="26606"/>
          <ac:picMkLst>
            <pc:docMk/>
            <pc:sldMk cId="1198617721" sldId="265"/>
            <ac:picMk id="38" creationId="{25CED634-E2D0-4AB7-96DD-816C9B52C5CF}"/>
          </ac:picMkLst>
        </pc:picChg>
        <pc:cxnChg chg="add">
          <ac:chgData name="John Kesinger" userId="6adfd244-e37c-4725-a67a-cf6c6bc8fa4b" providerId="ADAL" clId="{D19CB66C-C590-49BF-B784-918C4FBEC4B6}" dt="2019-12-03T19:05:43.100" v="4196" actId="26606"/>
          <ac:cxnSpMkLst>
            <pc:docMk/>
            <pc:sldMk cId="1198617721" sldId="265"/>
            <ac:cxnSpMk id="28" creationId="{FBD463FC-4CA8-4FF4-85A3-AF9F4B98D210}"/>
          </ac:cxnSpMkLst>
        </pc:cxnChg>
        <pc:cxnChg chg="add">
          <ac:chgData name="John Kesinger" userId="6adfd244-e37c-4725-a67a-cf6c6bc8fa4b" providerId="ADAL" clId="{D19CB66C-C590-49BF-B784-918C4FBEC4B6}" dt="2019-12-03T19:05:43.100" v="4196" actId="26606"/>
          <ac:cxnSpMkLst>
            <pc:docMk/>
            <pc:sldMk cId="1198617721" sldId="265"/>
            <ac:cxnSpMk id="30" creationId="{BECF35C3-8B44-4F4B-BD25-4C01823DB22A}"/>
          </ac:cxnSpMkLst>
        </pc:cxnChg>
        <pc:cxnChg chg="add">
          <ac:chgData name="John Kesinger" userId="6adfd244-e37c-4725-a67a-cf6c6bc8fa4b" providerId="ADAL" clId="{D19CB66C-C590-49BF-B784-918C4FBEC4B6}" dt="2019-12-03T19:05:43.100" v="4196" actId="26606"/>
          <ac:cxnSpMkLst>
            <pc:docMk/>
            <pc:sldMk cId="1198617721" sldId="265"/>
            <ac:cxnSpMk id="36" creationId="{FA6123F2-4B61-414F-A7E5-5B7828EACAE2}"/>
          </ac:cxnSpMkLst>
        </pc:cxnChg>
        <pc:cxnChg chg="add">
          <ac:chgData name="John Kesinger" userId="6adfd244-e37c-4725-a67a-cf6c6bc8fa4b" providerId="ADAL" clId="{D19CB66C-C590-49BF-B784-918C4FBEC4B6}" dt="2019-12-03T19:05:43.100" v="4196" actId="26606"/>
          <ac:cxnSpMkLst>
            <pc:docMk/>
            <pc:sldMk cId="1198617721" sldId="265"/>
            <ac:cxnSpMk id="40" creationId="{FCDDCDFB-696D-4FDF-9B58-24F71B7C37BC}"/>
          </ac:cxnSpMkLst>
        </pc:cxnChg>
      </pc:sldChg>
      <pc:sldChg chg="addSp delSp modSp add modNotes modNotesTx">
        <pc:chgData name="John Kesinger" userId="6adfd244-e37c-4725-a67a-cf6c6bc8fa4b" providerId="ADAL" clId="{D19CB66C-C590-49BF-B784-918C4FBEC4B6}" dt="2019-12-04T01:27:10.732" v="11867" actId="20577"/>
        <pc:sldMkLst>
          <pc:docMk/>
          <pc:sldMk cId="4192768552" sldId="266"/>
        </pc:sldMkLst>
        <pc:spChg chg="add mod">
          <ac:chgData name="John Kesinger" userId="6adfd244-e37c-4725-a67a-cf6c6bc8fa4b" providerId="ADAL" clId="{D19CB66C-C590-49BF-B784-918C4FBEC4B6}" dt="2019-12-02T21:27:58.433" v="2317" actId="122"/>
          <ac:spMkLst>
            <pc:docMk/>
            <pc:sldMk cId="4192768552" sldId="266"/>
            <ac:spMk id="3" creationId="{A3034EBF-7EAA-4532-938B-666525CC1A7C}"/>
          </ac:spMkLst>
        </pc:spChg>
        <pc:picChg chg="add del mod">
          <ac:chgData name="John Kesinger" userId="6adfd244-e37c-4725-a67a-cf6c6bc8fa4b" providerId="ADAL" clId="{D19CB66C-C590-49BF-B784-918C4FBEC4B6}" dt="2019-12-02T20:34:37.683" v="481" actId="478"/>
          <ac:picMkLst>
            <pc:docMk/>
            <pc:sldMk cId="4192768552" sldId="266"/>
            <ac:picMk id="2" creationId="{18F6A8D1-3B5C-483F-9FC6-A6D4E5AE7EA6}"/>
          </ac:picMkLst>
        </pc:picChg>
      </pc:sldChg>
      <pc:sldChg chg="modSp add ord">
        <pc:chgData name="John Kesinger" userId="6adfd244-e37c-4725-a67a-cf6c6bc8fa4b" providerId="ADAL" clId="{D19CB66C-C590-49BF-B784-918C4FBEC4B6}" dt="2019-12-03T20:04:13.165" v="5100" actId="15"/>
        <pc:sldMkLst>
          <pc:docMk/>
          <pc:sldMk cId="368885876" sldId="267"/>
        </pc:sldMkLst>
        <pc:spChg chg="mod">
          <ac:chgData name="John Kesinger" userId="6adfd244-e37c-4725-a67a-cf6c6bc8fa4b" providerId="ADAL" clId="{D19CB66C-C590-49BF-B784-918C4FBEC4B6}" dt="2019-12-02T19:18:07.214" v="347" actId="20577"/>
          <ac:spMkLst>
            <pc:docMk/>
            <pc:sldMk cId="368885876" sldId="267"/>
            <ac:spMk id="2" creationId="{080884C4-5D91-4020-B1A6-20F0A0C6616B}"/>
          </ac:spMkLst>
        </pc:spChg>
        <pc:spChg chg="mod">
          <ac:chgData name="John Kesinger" userId="6adfd244-e37c-4725-a67a-cf6c6bc8fa4b" providerId="ADAL" clId="{D19CB66C-C590-49BF-B784-918C4FBEC4B6}" dt="2019-12-03T20:04:13.165" v="5100" actId="15"/>
          <ac:spMkLst>
            <pc:docMk/>
            <pc:sldMk cId="368885876" sldId="267"/>
            <ac:spMk id="3" creationId="{C9D63B82-F067-4E6A-BA2C-C81E8E58050D}"/>
          </ac:spMkLst>
        </pc:spChg>
      </pc:sldChg>
      <pc:sldChg chg="modSp add modNotes">
        <pc:chgData name="John Kesinger" userId="6adfd244-e37c-4725-a67a-cf6c6bc8fa4b" providerId="ADAL" clId="{D19CB66C-C590-49BF-B784-918C4FBEC4B6}" dt="2019-12-04T01:17:39.409" v="11681" actId="20577"/>
        <pc:sldMkLst>
          <pc:docMk/>
          <pc:sldMk cId="3384905735" sldId="268"/>
        </pc:sldMkLst>
        <pc:spChg chg="mod">
          <ac:chgData name="John Kesinger" userId="6adfd244-e37c-4725-a67a-cf6c6bc8fa4b" providerId="ADAL" clId="{D19CB66C-C590-49BF-B784-918C4FBEC4B6}" dt="2019-12-02T21:32:56.178" v="2356" actId="20577"/>
          <ac:spMkLst>
            <pc:docMk/>
            <pc:sldMk cId="3384905735" sldId="268"/>
            <ac:spMk id="2" creationId="{634200A6-A012-463F-859E-81FF7C92C0FA}"/>
          </ac:spMkLst>
        </pc:spChg>
        <pc:spChg chg="mod">
          <ac:chgData name="John Kesinger" userId="6adfd244-e37c-4725-a67a-cf6c6bc8fa4b" providerId="ADAL" clId="{D19CB66C-C590-49BF-B784-918C4FBEC4B6}" dt="2019-12-04T01:17:39.409" v="11681" actId="20577"/>
          <ac:spMkLst>
            <pc:docMk/>
            <pc:sldMk cId="3384905735" sldId="268"/>
            <ac:spMk id="3" creationId="{526A00F1-C384-463B-ACB8-1F8DF603808B}"/>
          </ac:spMkLst>
        </pc:spChg>
      </pc:sldChg>
      <pc:sldChg chg="addSp delSp modSp add mod setBg setClrOvrMap modNotes modNotesTx">
        <pc:chgData name="John Kesinger" userId="6adfd244-e37c-4725-a67a-cf6c6bc8fa4b" providerId="ADAL" clId="{D19CB66C-C590-49BF-B784-918C4FBEC4B6}" dt="2019-12-03T22:34:14.878" v="8458" actId="20577"/>
        <pc:sldMkLst>
          <pc:docMk/>
          <pc:sldMk cId="1890864829" sldId="269"/>
        </pc:sldMkLst>
        <pc:spChg chg="add del mod ord">
          <ac:chgData name="John Kesinger" userId="6adfd244-e37c-4725-a67a-cf6c6bc8fa4b" providerId="ADAL" clId="{D19CB66C-C590-49BF-B784-918C4FBEC4B6}" dt="2019-12-03T00:25:33.655" v="2882" actId="255"/>
          <ac:spMkLst>
            <pc:docMk/>
            <pc:sldMk cId="1890864829" sldId="269"/>
            <ac:spMk id="2" creationId="{1C5044A6-02F2-42A3-AE37-5746FE9BB275}"/>
          </ac:spMkLst>
        </pc:spChg>
        <pc:spChg chg="add del mod">
          <ac:chgData name="John Kesinger" userId="6adfd244-e37c-4725-a67a-cf6c6bc8fa4b" providerId="ADAL" clId="{D19CB66C-C590-49BF-B784-918C4FBEC4B6}" dt="2019-12-02T21:38:18.419" v="2463"/>
          <ac:spMkLst>
            <pc:docMk/>
            <pc:sldMk cId="1890864829" sldId="269"/>
            <ac:spMk id="3" creationId="{EAFE394C-C26C-4864-9BF8-9E88BE7FAA25}"/>
          </ac:spMkLst>
        </pc:spChg>
        <pc:spChg chg="add del mod">
          <ac:chgData name="John Kesinger" userId="6adfd244-e37c-4725-a67a-cf6c6bc8fa4b" providerId="ADAL" clId="{D19CB66C-C590-49BF-B784-918C4FBEC4B6}" dt="2019-12-03T00:23:38.986" v="2579" actId="478"/>
          <ac:spMkLst>
            <pc:docMk/>
            <pc:sldMk cId="1890864829" sldId="269"/>
            <ac:spMk id="7" creationId="{5009095C-F750-43AA-8776-C0C8C5E397C2}"/>
          </ac:spMkLst>
        </pc:spChg>
        <pc:spChg chg="add mod">
          <ac:chgData name="John Kesinger" userId="6adfd244-e37c-4725-a67a-cf6c6bc8fa4b" providerId="ADAL" clId="{D19CB66C-C590-49BF-B784-918C4FBEC4B6}" dt="2019-12-03T00:28:50.966" v="2908" actId="313"/>
          <ac:spMkLst>
            <pc:docMk/>
            <pc:sldMk cId="1890864829" sldId="269"/>
            <ac:spMk id="8" creationId="{A86BF04C-C58D-4DE3-ACA6-5BDFE2AA61E7}"/>
          </ac:spMkLst>
        </pc:spChg>
        <pc:spChg chg="add del">
          <ac:chgData name="John Kesinger" userId="6adfd244-e37c-4725-a67a-cf6c6bc8fa4b" providerId="ADAL" clId="{D19CB66C-C590-49BF-B784-918C4FBEC4B6}" dt="2019-12-03T00:20:58.854" v="2570" actId="26606"/>
          <ac:spMkLst>
            <pc:docMk/>
            <pc:sldMk cId="1890864829" sldId="269"/>
            <ac:spMk id="10" creationId="{0CABCAE3-64FC-4149-819F-2C1812824154}"/>
          </ac:spMkLst>
        </pc:spChg>
        <pc:spChg chg="add">
          <ac:chgData name="John Kesinger" userId="6adfd244-e37c-4725-a67a-cf6c6bc8fa4b" providerId="ADAL" clId="{D19CB66C-C590-49BF-B784-918C4FBEC4B6}" dt="2019-12-03T00:24:28.395" v="2872" actId="26606"/>
          <ac:spMkLst>
            <pc:docMk/>
            <pc:sldMk cId="1890864829" sldId="269"/>
            <ac:spMk id="13" creationId="{0CABCAE3-64FC-4149-819F-2C1812824154}"/>
          </ac:spMkLst>
        </pc:spChg>
        <pc:spChg chg="add del">
          <ac:chgData name="John Kesinger" userId="6adfd244-e37c-4725-a67a-cf6c6bc8fa4b" providerId="ADAL" clId="{D19CB66C-C590-49BF-B784-918C4FBEC4B6}" dt="2019-12-03T00:20:58.854" v="2570" actId="26606"/>
          <ac:spMkLst>
            <pc:docMk/>
            <pc:sldMk cId="1890864829" sldId="269"/>
            <ac:spMk id="18" creationId="{2FA7AD0A-1871-4DF8-9235-F49D0513B9C1}"/>
          </ac:spMkLst>
        </pc:spChg>
        <pc:spChg chg="add del">
          <ac:chgData name="John Kesinger" userId="6adfd244-e37c-4725-a67a-cf6c6bc8fa4b" providerId="ADAL" clId="{D19CB66C-C590-49BF-B784-918C4FBEC4B6}" dt="2019-12-03T00:20:58.854" v="2570" actId="26606"/>
          <ac:spMkLst>
            <pc:docMk/>
            <pc:sldMk cId="1890864829" sldId="269"/>
            <ac:spMk id="20" creationId="{36B04CFB-FAE5-47DD-9B3E-4E9BA7A89CC1}"/>
          </ac:spMkLst>
        </pc:spChg>
        <pc:spChg chg="add">
          <ac:chgData name="John Kesinger" userId="6adfd244-e37c-4725-a67a-cf6c6bc8fa4b" providerId="ADAL" clId="{D19CB66C-C590-49BF-B784-918C4FBEC4B6}" dt="2019-12-03T00:24:28.395" v="2872" actId="26606"/>
          <ac:spMkLst>
            <pc:docMk/>
            <pc:sldMk cId="1890864829" sldId="269"/>
            <ac:spMk id="21" creationId="{1669046F-5838-4C7A-BBE8-A77F40FD9C7F}"/>
          </ac:spMkLst>
        </pc:spChg>
        <pc:spChg chg="add">
          <ac:chgData name="John Kesinger" userId="6adfd244-e37c-4725-a67a-cf6c6bc8fa4b" providerId="ADAL" clId="{D19CB66C-C590-49BF-B784-918C4FBEC4B6}" dt="2019-12-03T00:24:28.395" v="2872" actId="26606"/>
          <ac:spMkLst>
            <pc:docMk/>
            <pc:sldMk cId="1890864829" sldId="269"/>
            <ac:spMk id="23" creationId="{2D5E6CDB-92ED-43A1-9491-C46E2C8E9956}"/>
          </ac:spMkLst>
        </pc:spChg>
        <pc:spChg chg="add del">
          <ac:chgData name="John Kesinger" userId="6adfd244-e37c-4725-a67a-cf6c6bc8fa4b" providerId="ADAL" clId="{D19CB66C-C590-49BF-B784-918C4FBEC4B6}" dt="2019-12-03T00:20:58.854" v="2570" actId="26606"/>
          <ac:spMkLst>
            <pc:docMk/>
            <pc:sldMk cId="1890864829" sldId="269"/>
            <ac:spMk id="28" creationId="{622F7FD7-8884-4FD5-95AB-0B5C6033ADF7}"/>
          </ac:spMkLst>
        </pc:spChg>
        <pc:spChg chg="add">
          <ac:chgData name="John Kesinger" userId="6adfd244-e37c-4725-a67a-cf6c6bc8fa4b" providerId="ADAL" clId="{D19CB66C-C590-49BF-B784-918C4FBEC4B6}" dt="2019-12-03T00:24:28.395" v="2872" actId="26606"/>
          <ac:spMkLst>
            <pc:docMk/>
            <pc:sldMk cId="1890864829" sldId="269"/>
            <ac:spMk id="29" creationId="{23B9DAF8-7DB4-40CB-85F8-7E02F95C6CA7}"/>
          </ac:spMkLst>
        </pc:spChg>
        <pc:spChg chg="add del">
          <ac:chgData name="John Kesinger" userId="6adfd244-e37c-4725-a67a-cf6c6bc8fa4b" providerId="ADAL" clId="{D19CB66C-C590-49BF-B784-918C4FBEC4B6}" dt="2019-12-03T00:21:02.238" v="2572" actId="26606"/>
          <ac:spMkLst>
            <pc:docMk/>
            <pc:sldMk cId="1890864829" sldId="269"/>
            <ac:spMk id="34" creationId="{1CE580D1-F917-4567-AFB4-99AA9B52ADF0}"/>
          </ac:spMkLst>
        </pc:spChg>
        <pc:spChg chg="add del">
          <ac:chgData name="John Kesinger" userId="6adfd244-e37c-4725-a67a-cf6c6bc8fa4b" providerId="ADAL" clId="{D19CB66C-C590-49BF-B784-918C4FBEC4B6}" dt="2019-12-03T00:21:02.238" v="2572" actId="26606"/>
          <ac:spMkLst>
            <pc:docMk/>
            <pc:sldMk cId="1890864829" sldId="269"/>
            <ac:spMk id="38" creationId="{65513E21-21B0-48DB-8CF1-35E43B33A477}"/>
          </ac:spMkLst>
        </pc:spChg>
        <pc:spChg chg="add del">
          <ac:chgData name="John Kesinger" userId="6adfd244-e37c-4725-a67a-cf6c6bc8fa4b" providerId="ADAL" clId="{D19CB66C-C590-49BF-B784-918C4FBEC4B6}" dt="2019-12-03T00:23:40.059" v="2582" actId="26606"/>
          <ac:spMkLst>
            <pc:docMk/>
            <pc:sldMk cId="1890864829" sldId="269"/>
            <ac:spMk id="41" creationId="{0CABCAE3-64FC-4149-819F-2C1812824154}"/>
          </ac:spMkLst>
        </pc:spChg>
        <pc:spChg chg="add del">
          <ac:chgData name="John Kesinger" userId="6adfd244-e37c-4725-a67a-cf6c6bc8fa4b" providerId="ADAL" clId="{D19CB66C-C590-49BF-B784-918C4FBEC4B6}" dt="2019-12-03T00:23:40.059" v="2582" actId="26606"/>
          <ac:spMkLst>
            <pc:docMk/>
            <pc:sldMk cId="1890864829" sldId="269"/>
            <ac:spMk id="45" creationId="{2FA7AD0A-1871-4DF8-9235-F49D0513B9C1}"/>
          </ac:spMkLst>
        </pc:spChg>
        <pc:spChg chg="add del">
          <ac:chgData name="John Kesinger" userId="6adfd244-e37c-4725-a67a-cf6c6bc8fa4b" providerId="ADAL" clId="{D19CB66C-C590-49BF-B784-918C4FBEC4B6}" dt="2019-12-03T00:23:40.059" v="2582" actId="26606"/>
          <ac:spMkLst>
            <pc:docMk/>
            <pc:sldMk cId="1890864829" sldId="269"/>
            <ac:spMk id="46" creationId="{36B04CFB-FAE5-47DD-9B3E-4E9BA7A89CC1}"/>
          </ac:spMkLst>
        </pc:spChg>
        <pc:spChg chg="add del">
          <ac:chgData name="John Kesinger" userId="6adfd244-e37c-4725-a67a-cf6c6bc8fa4b" providerId="ADAL" clId="{D19CB66C-C590-49BF-B784-918C4FBEC4B6}" dt="2019-12-03T00:23:40.059" v="2582" actId="26606"/>
          <ac:spMkLst>
            <pc:docMk/>
            <pc:sldMk cId="1890864829" sldId="269"/>
            <ac:spMk id="49" creationId="{622F7FD7-8884-4FD5-95AB-0B5C6033ADF7}"/>
          </ac:spMkLst>
        </pc:spChg>
        <pc:grpChg chg="add del">
          <ac:chgData name="John Kesinger" userId="6adfd244-e37c-4725-a67a-cf6c6bc8fa4b" providerId="ADAL" clId="{D19CB66C-C590-49BF-B784-918C4FBEC4B6}" dt="2019-12-03T00:20:58.854" v="2570" actId="26606"/>
          <ac:grpSpMkLst>
            <pc:docMk/>
            <pc:sldMk cId="1890864829" sldId="269"/>
            <ac:grpSpMk id="24" creationId="{E8ACF89C-CFC3-4D68-B3C4-2BEFB7BBE5F7}"/>
          </ac:grpSpMkLst>
        </pc:grpChg>
        <pc:grpChg chg="add">
          <ac:chgData name="John Kesinger" userId="6adfd244-e37c-4725-a67a-cf6c6bc8fa4b" providerId="ADAL" clId="{D19CB66C-C590-49BF-B784-918C4FBEC4B6}" dt="2019-12-03T00:24:28.395" v="2872" actId="26606"/>
          <ac:grpSpMkLst>
            <pc:docMk/>
            <pc:sldMk cId="1890864829" sldId="269"/>
            <ac:grpSpMk id="25" creationId="{EBB966BC-DC49-4138-8DEF-B1CD13033926}"/>
          </ac:grpSpMkLst>
        </pc:grpChg>
        <pc:grpChg chg="add del">
          <ac:chgData name="John Kesinger" userId="6adfd244-e37c-4725-a67a-cf6c6bc8fa4b" providerId="ADAL" clId="{D19CB66C-C590-49BF-B784-918C4FBEC4B6}" dt="2019-12-03T00:23:40.059" v="2582" actId="26606"/>
          <ac:grpSpMkLst>
            <pc:docMk/>
            <pc:sldMk cId="1890864829" sldId="269"/>
            <ac:grpSpMk id="48" creationId="{E8ACF89C-CFC3-4D68-B3C4-2BEFB7BBE5F7}"/>
          </ac:grpSpMkLst>
        </pc:grpChg>
        <pc:picChg chg="add mod">
          <ac:chgData name="John Kesinger" userId="6adfd244-e37c-4725-a67a-cf6c6bc8fa4b" providerId="ADAL" clId="{D19CB66C-C590-49BF-B784-918C4FBEC4B6}" dt="2019-12-03T00:24:28.395" v="2872" actId="26606"/>
          <ac:picMkLst>
            <pc:docMk/>
            <pc:sldMk cId="1890864829" sldId="269"/>
            <ac:picMk id="5" creationId="{97182A0E-B0B3-4276-8289-3F028FF6A938}"/>
          </ac:picMkLst>
        </pc:picChg>
        <pc:picChg chg="add del">
          <ac:chgData name="John Kesinger" userId="6adfd244-e37c-4725-a67a-cf6c6bc8fa4b" providerId="ADAL" clId="{D19CB66C-C590-49BF-B784-918C4FBEC4B6}" dt="2019-12-03T00:20:58.854" v="2570" actId="26606"/>
          <ac:picMkLst>
            <pc:docMk/>
            <pc:sldMk cId="1890864829" sldId="269"/>
            <ac:picMk id="12" creationId="{012FDCFE-9AD2-4D8A-8CBF-B3AA37EBF6DD}"/>
          </ac:picMkLst>
        </pc:picChg>
        <pc:picChg chg="add">
          <ac:chgData name="John Kesinger" userId="6adfd244-e37c-4725-a67a-cf6c6bc8fa4b" providerId="ADAL" clId="{D19CB66C-C590-49BF-B784-918C4FBEC4B6}" dt="2019-12-03T00:24:28.395" v="2872" actId="26606"/>
          <ac:picMkLst>
            <pc:docMk/>
            <pc:sldMk cId="1890864829" sldId="269"/>
            <ac:picMk id="15" creationId="{012FDCFE-9AD2-4D8A-8CBF-B3AA37EBF6DD}"/>
          </ac:picMkLst>
        </pc:picChg>
        <pc:picChg chg="add del">
          <ac:chgData name="John Kesinger" userId="6adfd244-e37c-4725-a67a-cf6c6bc8fa4b" providerId="ADAL" clId="{D19CB66C-C590-49BF-B784-918C4FBEC4B6}" dt="2019-12-03T00:20:58.854" v="2570" actId="26606"/>
          <ac:picMkLst>
            <pc:docMk/>
            <pc:sldMk cId="1890864829" sldId="269"/>
            <ac:picMk id="30" creationId="{16EFE474-4FE0-4E8F-8F09-5ED2C9E76A84}"/>
          </ac:picMkLst>
        </pc:picChg>
        <pc:picChg chg="add">
          <ac:chgData name="John Kesinger" userId="6adfd244-e37c-4725-a67a-cf6c6bc8fa4b" providerId="ADAL" clId="{D19CB66C-C590-49BF-B784-918C4FBEC4B6}" dt="2019-12-03T00:24:28.395" v="2872" actId="26606"/>
          <ac:picMkLst>
            <pc:docMk/>
            <pc:sldMk cId="1890864829" sldId="269"/>
            <ac:picMk id="33" creationId="{7EFCF05C-6070-460B-8E60-12BE3EFD19F0}"/>
          </ac:picMkLst>
        </pc:picChg>
        <pc:picChg chg="add del">
          <ac:chgData name="John Kesinger" userId="6adfd244-e37c-4725-a67a-cf6c6bc8fa4b" providerId="ADAL" clId="{D19CB66C-C590-49BF-B784-918C4FBEC4B6}" dt="2019-12-03T00:21:02.238" v="2572" actId="26606"/>
          <ac:picMkLst>
            <pc:docMk/>
            <pc:sldMk cId="1890864829" sldId="269"/>
            <ac:picMk id="35" creationId="{1F5620B8-A2D8-4568-B566-F0453A0D9167}"/>
          </ac:picMkLst>
        </pc:picChg>
        <pc:picChg chg="add del">
          <ac:chgData name="John Kesinger" userId="6adfd244-e37c-4725-a67a-cf6c6bc8fa4b" providerId="ADAL" clId="{D19CB66C-C590-49BF-B784-918C4FBEC4B6}" dt="2019-12-03T00:23:40.059" v="2582" actId="26606"/>
          <ac:picMkLst>
            <pc:docMk/>
            <pc:sldMk cId="1890864829" sldId="269"/>
            <ac:picMk id="42" creationId="{012FDCFE-9AD2-4D8A-8CBF-B3AA37EBF6DD}"/>
          </ac:picMkLst>
        </pc:picChg>
        <pc:picChg chg="add del">
          <ac:chgData name="John Kesinger" userId="6adfd244-e37c-4725-a67a-cf6c6bc8fa4b" providerId="ADAL" clId="{D19CB66C-C590-49BF-B784-918C4FBEC4B6}" dt="2019-12-03T00:23:40.059" v="2582" actId="26606"/>
          <ac:picMkLst>
            <pc:docMk/>
            <pc:sldMk cId="1890864829" sldId="269"/>
            <ac:picMk id="50" creationId="{16EFE474-4FE0-4E8F-8F09-5ED2C9E76A84}"/>
          </ac:picMkLst>
        </pc:picChg>
        <pc:cxnChg chg="add">
          <ac:chgData name="John Kesinger" userId="6adfd244-e37c-4725-a67a-cf6c6bc8fa4b" providerId="ADAL" clId="{D19CB66C-C590-49BF-B784-918C4FBEC4B6}" dt="2019-12-03T00:24:28.395" v="2872" actId="26606"/>
          <ac:cxnSpMkLst>
            <pc:docMk/>
            <pc:sldMk cId="1890864829" sldId="269"/>
            <ac:cxnSpMk id="11" creationId="{CFD731F1-726F-453E-9516-3058095DE995}"/>
          </ac:cxnSpMkLst>
        </pc:cxnChg>
        <pc:cxnChg chg="add del">
          <ac:chgData name="John Kesinger" userId="6adfd244-e37c-4725-a67a-cf6c6bc8fa4b" providerId="ADAL" clId="{D19CB66C-C590-49BF-B784-918C4FBEC4B6}" dt="2019-12-03T00:20:58.854" v="2570" actId="26606"/>
          <ac:cxnSpMkLst>
            <pc:docMk/>
            <pc:sldMk cId="1890864829" sldId="269"/>
            <ac:cxnSpMk id="14" creationId="{FBD463FC-4CA8-4FF4-85A3-AF9F4B98D210}"/>
          </ac:cxnSpMkLst>
        </pc:cxnChg>
        <pc:cxnChg chg="add del">
          <ac:chgData name="John Kesinger" userId="6adfd244-e37c-4725-a67a-cf6c6bc8fa4b" providerId="ADAL" clId="{D19CB66C-C590-49BF-B784-918C4FBEC4B6}" dt="2019-12-03T00:20:58.854" v="2570" actId="26606"/>
          <ac:cxnSpMkLst>
            <pc:docMk/>
            <pc:sldMk cId="1890864829" sldId="269"/>
            <ac:cxnSpMk id="16" creationId="{BECF35C3-8B44-4F4B-BD25-4C01823DB22A}"/>
          </ac:cxnSpMkLst>
        </pc:cxnChg>
        <pc:cxnChg chg="add">
          <ac:chgData name="John Kesinger" userId="6adfd244-e37c-4725-a67a-cf6c6bc8fa4b" providerId="ADAL" clId="{D19CB66C-C590-49BF-B784-918C4FBEC4B6}" dt="2019-12-03T00:24:28.395" v="2872" actId="26606"/>
          <ac:cxnSpMkLst>
            <pc:docMk/>
            <pc:sldMk cId="1890864829" sldId="269"/>
            <ac:cxnSpMk id="17" creationId="{FBD463FC-4CA8-4FF4-85A3-AF9F4B98D210}"/>
          </ac:cxnSpMkLst>
        </pc:cxnChg>
        <pc:cxnChg chg="add">
          <ac:chgData name="John Kesinger" userId="6adfd244-e37c-4725-a67a-cf6c6bc8fa4b" providerId="ADAL" clId="{D19CB66C-C590-49BF-B784-918C4FBEC4B6}" dt="2019-12-03T00:24:28.395" v="2872" actId="26606"/>
          <ac:cxnSpMkLst>
            <pc:docMk/>
            <pc:sldMk cId="1890864829" sldId="269"/>
            <ac:cxnSpMk id="19" creationId="{A56012FD-74A8-4C91-B318-435CF2B71927}"/>
          </ac:cxnSpMkLst>
        </pc:cxnChg>
        <pc:cxnChg chg="add del">
          <ac:chgData name="John Kesinger" userId="6adfd244-e37c-4725-a67a-cf6c6bc8fa4b" providerId="ADAL" clId="{D19CB66C-C590-49BF-B784-918C4FBEC4B6}" dt="2019-12-03T00:20:58.854" v="2570" actId="26606"/>
          <ac:cxnSpMkLst>
            <pc:docMk/>
            <pc:sldMk cId="1890864829" sldId="269"/>
            <ac:cxnSpMk id="22" creationId="{EE68D41B-9286-479F-9AB7-678C8E348D71}"/>
          </ac:cxnSpMkLst>
        </pc:cxnChg>
        <pc:cxnChg chg="add">
          <ac:chgData name="John Kesinger" userId="6adfd244-e37c-4725-a67a-cf6c6bc8fa4b" providerId="ADAL" clId="{D19CB66C-C590-49BF-B784-918C4FBEC4B6}" dt="2019-12-03T00:24:28.395" v="2872" actId="26606"/>
          <ac:cxnSpMkLst>
            <pc:docMk/>
            <pc:sldMk cId="1890864829" sldId="269"/>
            <ac:cxnSpMk id="31" creationId="{606AED2C-61BA-485C-9DD4-B23B6280F9D8}"/>
          </ac:cxnSpMkLst>
        </pc:cxnChg>
        <pc:cxnChg chg="add del">
          <ac:chgData name="John Kesinger" userId="6adfd244-e37c-4725-a67a-cf6c6bc8fa4b" providerId="ADAL" clId="{D19CB66C-C590-49BF-B784-918C4FBEC4B6}" dt="2019-12-03T00:20:58.854" v="2570" actId="26606"/>
          <ac:cxnSpMkLst>
            <pc:docMk/>
            <pc:sldMk cId="1890864829" sldId="269"/>
            <ac:cxnSpMk id="32" creationId="{CF8B8C81-54DC-4AF5-B682-3A2C70A6B55C}"/>
          </ac:cxnSpMkLst>
        </pc:cxnChg>
        <pc:cxnChg chg="add del">
          <ac:chgData name="John Kesinger" userId="6adfd244-e37c-4725-a67a-cf6c6bc8fa4b" providerId="ADAL" clId="{D19CB66C-C590-49BF-B784-918C4FBEC4B6}" dt="2019-12-03T00:21:02.238" v="2572" actId="26606"/>
          <ac:cxnSpMkLst>
            <pc:docMk/>
            <pc:sldMk cId="1890864829" sldId="269"/>
            <ac:cxnSpMk id="36" creationId="{1C7D2BA4-4B7A-4596-8BCC-5CF715423894}"/>
          </ac:cxnSpMkLst>
        </pc:cxnChg>
        <pc:cxnChg chg="add del">
          <ac:chgData name="John Kesinger" userId="6adfd244-e37c-4725-a67a-cf6c6bc8fa4b" providerId="ADAL" clId="{D19CB66C-C590-49BF-B784-918C4FBEC4B6}" dt="2019-12-03T00:21:02.238" v="2572" actId="26606"/>
          <ac:cxnSpMkLst>
            <pc:docMk/>
            <pc:sldMk cId="1890864829" sldId="269"/>
            <ac:cxnSpMk id="37" creationId="{4977F1E1-2B6F-4BB6-899F-67D8764D83C5}"/>
          </ac:cxnSpMkLst>
        </pc:cxnChg>
        <pc:cxnChg chg="add del">
          <ac:chgData name="John Kesinger" userId="6adfd244-e37c-4725-a67a-cf6c6bc8fa4b" providerId="ADAL" clId="{D19CB66C-C590-49BF-B784-918C4FBEC4B6}" dt="2019-12-03T00:21:02.238" v="2572" actId="26606"/>
          <ac:cxnSpMkLst>
            <pc:docMk/>
            <pc:sldMk cId="1890864829" sldId="269"/>
            <ac:cxnSpMk id="39" creationId="{580B8A35-DEA7-4D43-9DF8-90B4681D0FAD}"/>
          </ac:cxnSpMkLst>
        </pc:cxnChg>
        <pc:cxnChg chg="add del">
          <ac:chgData name="John Kesinger" userId="6adfd244-e37c-4725-a67a-cf6c6bc8fa4b" providerId="ADAL" clId="{D19CB66C-C590-49BF-B784-918C4FBEC4B6}" dt="2019-12-03T00:23:40.059" v="2582" actId="26606"/>
          <ac:cxnSpMkLst>
            <pc:docMk/>
            <pc:sldMk cId="1890864829" sldId="269"/>
            <ac:cxnSpMk id="43" creationId="{FBD463FC-4CA8-4FF4-85A3-AF9F4B98D210}"/>
          </ac:cxnSpMkLst>
        </pc:cxnChg>
        <pc:cxnChg chg="add del">
          <ac:chgData name="John Kesinger" userId="6adfd244-e37c-4725-a67a-cf6c6bc8fa4b" providerId="ADAL" clId="{D19CB66C-C590-49BF-B784-918C4FBEC4B6}" dt="2019-12-03T00:23:40.059" v="2582" actId="26606"/>
          <ac:cxnSpMkLst>
            <pc:docMk/>
            <pc:sldMk cId="1890864829" sldId="269"/>
            <ac:cxnSpMk id="44" creationId="{BECF35C3-8B44-4F4B-BD25-4C01823DB22A}"/>
          </ac:cxnSpMkLst>
        </pc:cxnChg>
        <pc:cxnChg chg="add del">
          <ac:chgData name="John Kesinger" userId="6adfd244-e37c-4725-a67a-cf6c6bc8fa4b" providerId="ADAL" clId="{D19CB66C-C590-49BF-B784-918C4FBEC4B6}" dt="2019-12-03T00:23:40.059" v="2582" actId="26606"/>
          <ac:cxnSpMkLst>
            <pc:docMk/>
            <pc:sldMk cId="1890864829" sldId="269"/>
            <ac:cxnSpMk id="47" creationId="{EE68D41B-9286-479F-9AB7-678C8E348D71}"/>
          </ac:cxnSpMkLst>
        </pc:cxnChg>
        <pc:cxnChg chg="add del">
          <ac:chgData name="John Kesinger" userId="6adfd244-e37c-4725-a67a-cf6c6bc8fa4b" providerId="ADAL" clId="{D19CB66C-C590-49BF-B784-918C4FBEC4B6}" dt="2019-12-03T00:23:40.059" v="2582" actId="26606"/>
          <ac:cxnSpMkLst>
            <pc:docMk/>
            <pc:sldMk cId="1890864829" sldId="269"/>
            <ac:cxnSpMk id="51" creationId="{CF8B8C81-54DC-4AF5-B682-3A2C70A6B55C}"/>
          </ac:cxnSpMkLst>
        </pc:cxnChg>
      </pc:sldChg>
      <pc:sldChg chg="addSp delSp modSp add mod setBg modNotesTx">
        <pc:chgData name="John Kesinger" userId="6adfd244-e37c-4725-a67a-cf6c6bc8fa4b" providerId="ADAL" clId="{D19CB66C-C590-49BF-B784-918C4FBEC4B6}" dt="2019-12-04T01:19:37.102" v="11728" actId="20577"/>
        <pc:sldMkLst>
          <pc:docMk/>
          <pc:sldMk cId="2959716485" sldId="271"/>
        </pc:sldMkLst>
        <pc:spChg chg="mod">
          <ac:chgData name="John Kesinger" userId="6adfd244-e37c-4725-a67a-cf6c6bc8fa4b" providerId="ADAL" clId="{D19CB66C-C590-49BF-B784-918C4FBEC4B6}" dt="2019-12-04T01:17:22.148" v="11677" actId="20577"/>
          <ac:spMkLst>
            <pc:docMk/>
            <pc:sldMk cId="2959716485" sldId="271"/>
            <ac:spMk id="2" creationId="{1C5044A6-02F2-42A3-AE37-5746FE9BB275}"/>
          </ac:spMkLst>
        </pc:spChg>
        <pc:spChg chg="add mod">
          <ac:chgData name="John Kesinger" userId="6adfd244-e37c-4725-a67a-cf6c6bc8fa4b" providerId="ADAL" clId="{D19CB66C-C590-49BF-B784-918C4FBEC4B6}" dt="2019-12-03T17:16:23.566" v="2950" actId="20577"/>
          <ac:spMkLst>
            <pc:docMk/>
            <pc:sldMk cId="2959716485" sldId="271"/>
            <ac:spMk id="6" creationId="{F1ECDE75-3A43-4B91-8BC1-EF0C6EECC95B}"/>
          </ac:spMkLst>
        </pc:spChg>
        <pc:spChg chg="add del">
          <ac:chgData name="John Kesinger" userId="6adfd244-e37c-4725-a67a-cf6c6bc8fa4b" providerId="ADAL" clId="{D19CB66C-C590-49BF-B784-918C4FBEC4B6}" dt="2019-12-03T17:33:26.863" v="2954" actId="26606"/>
          <ac:spMkLst>
            <pc:docMk/>
            <pc:sldMk cId="2959716485" sldId="271"/>
            <ac:spMk id="11" creationId="{0CABCAE3-64FC-4149-819F-2C1812824154}"/>
          </ac:spMkLst>
        </pc:spChg>
        <pc:spChg chg="add del">
          <ac:chgData name="John Kesinger" userId="6adfd244-e37c-4725-a67a-cf6c6bc8fa4b" providerId="ADAL" clId="{D19CB66C-C590-49BF-B784-918C4FBEC4B6}" dt="2019-12-03T17:33:26.863" v="2954" actId="26606"/>
          <ac:spMkLst>
            <pc:docMk/>
            <pc:sldMk cId="2959716485" sldId="271"/>
            <ac:spMk id="19" creationId="{3193BA5C-B8F3-4972-BA54-014C48FAFA42}"/>
          </ac:spMkLst>
        </pc:spChg>
        <pc:spChg chg="add del">
          <ac:chgData name="John Kesinger" userId="6adfd244-e37c-4725-a67a-cf6c6bc8fa4b" providerId="ADAL" clId="{D19CB66C-C590-49BF-B784-918C4FBEC4B6}" dt="2019-12-03T17:33:26.863" v="2954" actId="26606"/>
          <ac:spMkLst>
            <pc:docMk/>
            <pc:sldMk cId="2959716485" sldId="271"/>
            <ac:spMk id="23" creationId="{05B93327-222A-4DAC-9163-371BF44CDB0C}"/>
          </ac:spMkLst>
        </pc:spChg>
        <pc:spChg chg="add del">
          <ac:chgData name="John Kesinger" userId="6adfd244-e37c-4725-a67a-cf6c6bc8fa4b" providerId="ADAL" clId="{D19CB66C-C590-49BF-B784-918C4FBEC4B6}" dt="2019-12-03T17:33:26.863" v="2954" actId="26606"/>
          <ac:spMkLst>
            <pc:docMk/>
            <pc:sldMk cId="2959716485" sldId="271"/>
            <ac:spMk id="29" creationId="{56388820-A63D-463C-9DBC-060A5ABE33B6}"/>
          </ac:spMkLst>
        </pc:spChg>
        <pc:spChg chg="add">
          <ac:chgData name="John Kesinger" userId="6adfd244-e37c-4725-a67a-cf6c6bc8fa4b" providerId="ADAL" clId="{D19CB66C-C590-49BF-B784-918C4FBEC4B6}" dt="2019-12-03T17:33:26.863" v="2954" actId="26606"/>
          <ac:spMkLst>
            <pc:docMk/>
            <pc:sldMk cId="2959716485" sldId="271"/>
            <ac:spMk id="38" creationId="{1CE580D1-F917-4567-AFB4-99AA9B52ADF0}"/>
          </ac:spMkLst>
        </pc:spChg>
        <pc:spChg chg="add">
          <ac:chgData name="John Kesinger" userId="6adfd244-e37c-4725-a67a-cf6c6bc8fa4b" providerId="ADAL" clId="{D19CB66C-C590-49BF-B784-918C4FBEC4B6}" dt="2019-12-03T17:33:26.863" v="2954" actId="26606"/>
          <ac:spMkLst>
            <pc:docMk/>
            <pc:sldMk cId="2959716485" sldId="271"/>
            <ac:spMk id="46" creationId="{021A4066-B261-49FE-952E-A0FE3EE75CD2}"/>
          </ac:spMkLst>
        </pc:spChg>
        <pc:spChg chg="add">
          <ac:chgData name="John Kesinger" userId="6adfd244-e37c-4725-a67a-cf6c6bc8fa4b" providerId="ADAL" clId="{D19CB66C-C590-49BF-B784-918C4FBEC4B6}" dt="2019-12-03T17:33:26.863" v="2954" actId="26606"/>
          <ac:spMkLst>
            <pc:docMk/>
            <pc:sldMk cId="2959716485" sldId="271"/>
            <ac:spMk id="50" creationId="{81958111-BC13-4D45-AB27-0C2C83F9BA64}"/>
          </ac:spMkLst>
        </pc:spChg>
        <pc:grpChg chg="add del">
          <ac:chgData name="John Kesinger" userId="6adfd244-e37c-4725-a67a-cf6c6bc8fa4b" providerId="ADAL" clId="{D19CB66C-C590-49BF-B784-918C4FBEC4B6}" dt="2019-12-03T17:33:26.863" v="2954" actId="26606"/>
          <ac:grpSpMkLst>
            <pc:docMk/>
            <pc:sldMk cId="2959716485" sldId="271"/>
            <ac:grpSpMk id="25" creationId="{14EE34E3-F117-4487-8ACF-33DA65FA11B3}"/>
          </ac:grpSpMkLst>
        </pc:grpChg>
        <pc:grpChg chg="add">
          <ac:chgData name="John Kesinger" userId="6adfd244-e37c-4725-a67a-cf6c6bc8fa4b" providerId="ADAL" clId="{D19CB66C-C590-49BF-B784-918C4FBEC4B6}" dt="2019-12-03T17:33:26.863" v="2954" actId="26606"/>
          <ac:grpSpMkLst>
            <pc:docMk/>
            <pc:sldMk cId="2959716485" sldId="271"/>
            <ac:grpSpMk id="52" creationId="{82188758-E18A-4CE5-9D03-F4BF5D887C3F}"/>
          </ac:grpSpMkLst>
        </pc:grpChg>
        <pc:picChg chg="add del mod">
          <ac:chgData name="John Kesinger" userId="6adfd244-e37c-4725-a67a-cf6c6bc8fa4b" providerId="ADAL" clId="{D19CB66C-C590-49BF-B784-918C4FBEC4B6}" dt="2019-12-03T17:14:33.306" v="2914" actId="478"/>
          <ac:picMkLst>
            <pc:docMk/>
            <pc:sldMk cId="2959716485" sldId="271"/>
            <ac:picMk id="4" creationId="{C1809670-A1CF-4D01-8C07-80F6F6084C6F}"/>
          </ac:picMkLst>
        </pc:picChg>
        <pc:picChg chg="add del mod ord">
          <ac:chgData name="John Kesinger" userId="6adfd244-e37c-4725-a67a-cf6c6bc8fa4b" providerId="ADAL" clId="{D19CB66C-C590-49BF-B784-918C4FBEC4B6}" dt="2019-12-03T17:33:16.873" v="2951" actId="478"/>
          <ac:picMkLst>
            <pc:docMk/>
            <pc:sldMk cId="2959716485" sldId="271"/>
            <ac:picMk id="5" creationId="{A1BBEE74-165D-4EBA-A330-3CD124D04F85}"/>
          </ac:picMkLst>
        </pc:picChg>
        <pc:picChg chg="add mod">
          <ac:chgData name="John Kesinger" userId="6adfd244-e37c-4725-a67a-cf6c6bc8fa4b" providerId="ADAL" clId="{D19CB66C-C590-49BF-B784-918C4FBEC4B6}" dt="2019-12-03T17:33:26.863" v="2954" actId="26606"/>
          <ac:picMkLst>
            <pc:docMk/>
            <pc:sldMk cId="2959716485" sldId="271"/>
            <ac:picMk id="8" creationId="{309CE7E3-1A69-4AD1-AD23-8BBA983AE412}"/>
          </ac:picMkLst>
        </pc:picChg>
        <pc:picChg chg="add del">
          <ac:chgData name="John Kesinger" userId="6adfd244-e37c-4725-a67a-cf6c6bc8fa4b" providerId="ADAL" clId="{D19CB66C-C590-49BF-B784-918C4FBEC4B6}" dt="2019-12-03T17:33:26.863" v="2954" actId="26606"/>
          <ac:picMkLst>
            <pc:docMk/>
            <pc:sldMk cId="2959716485" sldId="271"/>
            <ac:picMk id="13" creationId="{012FDCFE-9AD2-4D8A-8CBF-B3AA37EBF6DD}"/>
          </ac:picMkLst>
        </pc:picChg>
        <pc:picChg chg="add del">
          <ac:chgData name="John Kesinger" userId="6adfd244-e37c-4725-a67a-cf6c6bc8fa4b" providerId="ADAL" clId="{D19CB66C-C590-49BF-B784-918C4FBEC4B6}" dt="2019-12-03T17:33:26.863" v="2954" actId="26606"/>
          <ac:picMkLst>
            <pc:docMk/>
            <pc:sldMk cId="2959716485" sldId="271"/>
            <ac:picMk id="31" creationId="{C04ED70F-D6FD-4EB1-A171-D30F885FE73E}"/>
          </ac:picMkLst>
        </pc:picChg>
        <pc:picChg chg="add">
          <ac:chgData name="John Kesinger" userId="6adfd244-e37c-4725-a67a-cf6c6bc8fa4b" providerId="ADAL" clId="{D19CB66C-C590-49BF-B784-918C4FBEC4B6}" dt="2019-12-03T17:33:26.863" v="2954" actId="26606"/>
          <ac:picMkLst>
            <pc:docMk/>
            <pc:sldMk cId="2959716485" sldId="271"/>
            <ac:picMk id="40" creationId="{1F5620B8-A2D8-4568-B566-F0453A0D9167}"/>
          </ac:picMkLst>
        </pc:picChg>
        <pc:picChg chg="add">
          <ac:chgData name="John Kesinger" userId="6adfd244-e37c-4725-a67a-cf6c6bc8fa4b" providerId="ADAL" clId="{D19CB66C-C590-49BF-B784-918C4FBEC4B6}" dt="2019-12-03T17:33:26.863" v="2954" actId="26606"/>
          <ac:picMkLst>
            <pc:docMk/>
            <pc:sldMk cId="2959716485" sldId="271"/>
            <ac:picMk id="56" creationId="{D42F4933-2ECF-4EE5-BCE4-F19E3CA609FE}"/>
          </ac:picMkLst>
        </pc:picChg>
        <pc:cxnChg chg="add del">
          <ac:chgData name="John Kesinger" userId="6adfd244-e37c-4725-a67a-cf6c6bc8fa4b" providerId="ADAL" clId="{D19CB66C-C590-49BF-B784-918C4FBEC4B6}" dt="2019-12-03T17:33:26.863" v="2954" actId="26606"/>
          <ac:cxnSpMkLst>
            <pc:docMk/>
            <pc:sldMk cId="2959716485" sldId="271"/>
            <ac:cxnSpMk id="15" creationId="{FBD463FC-4CA8-4FF4-85A3-AF9F4B98D210}"/>
          </ac:cxnSpMkLst>
        </pc:cxnChg>
        <pc:cxnChg chg="add del">
          <ac:chgData name="John Kesinger" userId="6adfd244-e37c-4725-a67a-cf6c6bc8fa4b" providerId="ADAL" clId="{D19CB66C-C590-49BF-B784-918C4FBEC4B6}" dt="2019-12-03T17:33:26.863" v="2954" actId="26606"/>
          <ac:cxnSpMkLst>
            <pc:docMk/>
            <pc:sldMk cId="2959716485" sldId="271"/>
            <ac:cxnSpMk id="17" creationId="{A56012FD-74A8-4C91-B318-435CF2B71927}"/>
          </ac:cxnSpMkLst>
        </pc:cxnChg>
        <pc:cxnChg chg="add del">
          <ac:chgData name="John Kesinger" userId="6adfd244-e37c-4725-a67a-cf6c6bc8fa4b" providerId="ADAL" clId="{D19CB66C-C590-49BF-B784-918C4FBEC4B6}" dt="2019-12-03T17:33:26.863" v="2954" actId="26606"/>
          <ac:cxnSpMkLst>
            <pc:docMk/>
            <pc:sldMk cId="2959716485" sldId="271"/>
            <ac:cxnSpMk id="21" creationId="{D7162BAB-C25E-4CE9-B87C-F118DC7E7C22}"/>
          </ac:cxnSpMkLst>
        </pc:cxnChg>
        <pc:cxnChg chg="add del">
          <ac:chgData name="John Kesinger" userId="6adfd244-e37c-4725-a67a-cf6c6bc8fa4b" providerId="ADAL" clId="{D19CB66C-C590-49BF-B784-918C4FBEC4B6}" dt="2019-12-03T17:33:26.863" v="2954" actId="26606"/>
          <ac:cxnSpMkLst>
            <pc:docMk/>
            <pc:sldMk cId="2959716485" sldId="271"/>
            <ac:cxnSpMk id="33" creationId="{DA26CAE9-74C4-4EDD-8A80-77F79EAA86F4}"/>
          </ac:cxnSpMkLst>
        </pc:cxnChg>
        <pc:cxnChg chg="add">
          <ac:chgData name="John Kesinger" userId="6adfd244-e37c-4725-a67a-cf6c6bc8fa4b" providerId="ADAL" clId="{D19CB66C-C590-49BF-B784-918C4FBEC4B6}" dt="2019-12-03T17:33:26.863" v="2954" actId="26606"/>
          <ac:cxnSpMkLst>
            <pc:docMk/>
            <pc:sldMk cId="2959716485" sldId="271"/>
            <ac:cxnSpMk id="42" creationId="{1C7D2BA4-4B7A-4596-8BCC-5CF715423894}"/>
          </ac:cxnSpMkLst>
        </pc:cxnChg>
        <pc:cxnChg chg="add">
          <ac:chgData name="John Kesinger" userId="6adfd244-e37c-4725-a67a-cf6c6bc8fa4b" providerId="ADAL" clId="{D19CB66C-C590-49BF-B784-918C4FBEC4B6}" dt="2019-12-03T17:33:26.863" v="2954" actId="26606"/>
          <ac:cxnSpMkLst>
            <pc:docMk/>
            <pc:sldMk cId="2959716485" sldId="271"/>
            <ac:cxnSpMk id="44" creationId="{C9D4B225-18E9-4C5B-94D8-2ABE6D161E4A}"/>
          </ac:cxnSpMkLst>
        </pc:cxnChg>
        <pc:cxnChg chg="add">
          <ac:chgData name="John Kesinger" userId="6adfd244-e37c-4725-a67a-cf6c6bc8fa4b" providerId="ADAL" clId="{D19CB66C-C590-49BF-B784-918C4FBEC4B6}" dt="2019-12-03T17:33:26.863" v="2954" actId="26606"/>
          <ac:cxnSpMkLst>
            <pc:docMk/>
            <pc:sldMk cId="2959716485" sldId="271"/>
            <ac:cxnSpMk id="48" creationId="{381B4579-E2EA-4BD7-94FF-0A0BEE135C6B}"/>
          </ac:cxnSpMkLst>
        </pc:cxnChg>
        <pc:cxnChg chg="add">
          <ac:chgData name="John Kesinger" userId="6adfd244-e37c-4725-a67a-cf6c6bc8fa4b" providerId="ADAL" clId="{D19CB66C-C590-49BF-B784-918C4FBEC4B6}" dt="2019-12-03T17:33:26.863" v="2954" actId="26606"/>
          <ac:cxnSpMkLst>
            <pc:docMk/>
            <pc:sldMk cId="2959716485" sldId="271"/>
            <ac:cxnSpMk id="58" creationId="{C6FAC23C-014D-4AC5-AD1B-36F7D0E7EF32}"/>
          </ac:cxnSpMkLst>
        </pc:cxnChg>
      </pc:sldChg>
      <pc:sldChg chg="addSp delSp modSp add mod setBg modNotesTx">
        <pc:chgData name="John Kesinger" userId="6adfd244-e37c-4725-a67a-cf6c6bc8fa4b" providerId="ADAL" clId="{D19CB66C-C590-49BF-B784-918C4FBEC4B6}" dt="2019-12-04T01:09:47.767" v="11556" actId="20577"/>
        <pc:sldMkLst>
          <pc:docMk/>
          <pc:sldMk cId="3469132359" sldId="273"/>
        </pc:sldMkLst>
        <pc:spChg chg="mod">
          <ac:chgData name="John Kesinger" userId="6adfd244-e37c-4725-a67a-cf6c6bc8fa4b" providerId="ADAL" clId="{D19CB66C-C590-49BF-B784-918C4FBEC4B6}" dt="2019-12-03T00:24:45.430" v="2873" actId="26606"/>
          <ac:spMkLst>
            <pc:docMk/>
            <pc:sldMk cId="3469132359" sldId="273"/>
            <ac:spMk id="2" creationId="{1C5044A6-02F2-42A3-AE37-5746FE9BB275}"/>
          </ac:spMkLst>
        </pc:spChg>
        <pc:spChg chg="add mod">
          <ac:chgData name="John Kesinger" userId="6adfd244-e37c-4725-a67a-cf6c6bc8fa4b" providerId="ADAL" clId="{D19CB66C-C590-49BF-B784-918C4FBEC4B6}" dt="2019-12-03T00:24:45.430" v="2873" actId="26606"/>
          <ac:spMkLst>
            <pc:docMk/>
            <pc:sldMk cId="3469132359" sldId="273"/>
            <ac:spMk id="3" creationId="{3C8F901F-C5D7-4CFC-9CC3-DDA4DE05B24B}"/>
          </ac:spMkLst>
        </pc:spChg>
        <pc:spChg chg="add">
          <ac:chgData name="John Kesinger" userId="6adfd244-e37c-4725-a67a-cf6c6bc8fa4b" providerId="ADAL" clId="{D19CB66C-C590-49BF-B784-918C4FBEC4B6}" dt="2019-12-03T00:24:45.430" v="2873" actId="26606"/>
          <ac:spMkLst>
            <pc:docMk/>
            <pc:sldMk cId="3469132359" sldId="273"/>
            <ac:spMk id="9" creationId="{0CABCAE3-64FC-4149-819F-2C1812824154}"/>
          </ac:spMkLst>
        </pc:spChg>
        <pc:spChg chg="add del">
          <ac:chgData name="John Kesinger" userId="6adfd244-e37c-4725-a67a-cf6c6bc8fa4b" providerId="ADAL" clId="{D19CB66C-C590-49BF-B784-918C4FBEC4B6}" dt="2019-12-03T00:23:39.624" v="2581" actId="26606"/>
          <ac:spMkLst>
            <pc:docMk/>
            <pc:sldMk cId="3469132359" sldId="273"/>
            <ac:spMk id="12" creationId="{0CABCAE3-64FC-4149-819F-2C1812824154}"/>
          </ac:spMkLst>
        </pc:spChg>
        <pc:spChg chg="add">
          <ac:chgData name="John Kesinger" userId="6adfd244-e37c-4725-a67a-cf6c6bc8fa4b" providerId="ADAL" clId="{D19CB66C-C590-49BF-B784-918C4FBEC4B6}" dt="2019-12-03T00:24:45.430" v="2873" actId="26606"/>
          <ac:spMkLst>
            <pc:docMk/>
            <pc:sldMk cId="3469132359" sldId="273"/>
            <ac:spMk id="15" creationId="{3193BA5C-B8F3-4972-BA54-014C48FAFA42}"/>
          </ac:spMkLst>
        </pc:spChg>
        <pc:spChg chg="add">
          <ac:chgData name="John Kesinger" userId="6adfd244-e37c-4725-a67a-cf6c6bc8fa4b" providerId="ADAL" clId="{D19CB66C-C590-49BF-B784-918C4FBEC4B6}" dt="2019-12-03T00:24:45.430" v="2873" actId="26606"/>
          <ac:spMkLst>
            <pc:docMk/>
            <pc:sldMk cId="3469132359" sldId="273"/>
            <ac:spMk id="19" creationId="{05B93327-222A-4DAC-9163-371BF44CDB0C}"/>
          </ac:spMkLst>
        </pc:spChg>
        <pc:spChg chg="add del">
          <ac:chgData name="John Kesinger" userId="6adfd244-e37c-4725-a67a-cf6c6bc8fa4b" providerId="ADAL" clId="{D19CB66C-C590-49BF-B784-918C4FBEC4B6}" dt="2019-12-03T00:23:39.624" v="2581" actId="26606"/>
          <ac:spMkLst>
            <pc:docMk/>
            <pc:sldMk cId="3469132359" sldId="273"/>
            <ac:spMk id="20" creationId="{3193BA5C-B8F3-4972-BA54-014C48FAFA42}"/>
          </ac:spMkLst>
        </pc:spChg>
        <pc:spChg chg="add">
          <ac:chgData name="John Kesinger" userId="6adfd244-e37c-4725-a67a-cf6c6bc8fa4b" providerId="ADAL" clId="{D19CB66C-C590-49BF-B784-918C4FBEC4B6}" dt="2019-12-03T00:24:45.430" v="2873" actId="26606"/>
          <ac:spMkLst>
            <pc:docMk/>
            <pc:sldMk cId="3469132359" sldId="273"/>
            <ac:spMk id="23" creationId="{56388820-A63D-463C-9DBC-060A5ABE33B6}"/>
          </ac:spMkLst>
        </pc:spChg>
        <pc:spChg chg="add del">
          <ac:chgData name="John Kesinger" userId="6adfd244-e37c-4725-a67a-cf6c6bc8fa4b" providerId="ADAL" clId="{D19CB66C-C590-49BF-B784-918C4FBEC4B6}" dt="2019-12-03T00:23:39.624" v="2581" actId="26606"/>
          <ac:spMkLst>
            <pc:docMk/>
            <pc:sldMk cId="3469132359" sldId="273"/>
            <ac:spMk id="24" creationId="{05B93327-222A-4DAC-9163-371BF44CDB0C}"/>
          </ac:spMkLst>
        </pc:spChg>
        <pc:spChg chg="add del">
          <ac:chgData name="John Kesinger" userId="6adfd244-e37c-4725-a67a-cf6c6bc8fa4b" providerId="ADAL" clId="{D19CB66C-C590-49BF-B784-918C4FBEC4B6}" dt="2019-12-03T00:23:39.624" v="2581" actId="26606"/>
          <ac:spMkLst>
            <pc:docMk/>
            <pc:sldMk cId="3469132359" sldId="273"/>
            <ac:spMk id="30" creationId="{56388820-A63D-463C-9DBC-060A5ABE33B6}"/>
          </ac:spMkLst>
        </pc:spChg>
        <pc:grpChg chg="add">
          <ac:chgData name="John Kesinger" userId="6adfd244-e37c-4725-a67a-cf6c6bc8fa4b" providerId="ADAL" clId="{D19CB66C-C590-49BF-B784-918C4FBEC4B6}" dt="2019-12-03T00:24:45.430" v="2873" actId="26606"/>
          <ac:grpSpMkLst>
            <pc:docMk/>
            <pc:sldMk cId="3469132359" sldId="273"/>
            <ac:grpSpMk id="21" creationId="{14EE34E3-F117-4487-8ACF-33DA65FA11B3}"/>
          </ac:grpSpMkLst>
        </pc:grpChg>
        <pc:grpChg chg="add del">
          <ac:chgData name="John Kesinger" userId="6adfd244-e37c-4725-a67a-cf6c6bc8fa4b" providerId="ADAL" clId="{D19CB66C-C590-49BF-B784-918C4FBEC4B6}" dt="2019-12-03T00:23:39.624" v="2581" actId="26606"/>
          <ac:grpSpMkLst>
            <pc:docMk/>
            <pc:sldMk cId="3469132359" sldId="273"/>
            <ac:grpSpMk id="26" creationId="{14EE34E3-F117-4487-8ACF-33DA65FA11B3}"/>
          </ac:grpSpMkLst>
        </pc:grpChg>
        <pc:picChg chg="add del mod">
          <ac:chgData name="John Kesinger" userId="6adfd244-e37c-4725-a67a-cf6c6bc8fa4b" providerId="ADAL" clId="{D19CB66C-C590-49BF-B784-918C4FBEC4B6}" dt="2019-12-03T00:09:11.127" v="2546" actId="478"/>
          <ac:picMkLst>
            <pc:docMk/>
            <pc:sldMk cId="3469132359" sldId="273"/>
            <ac:picMk id="5" creationId="{F85A2E50-2351-4122-BF28-83FFC9A9F86B}"/>
          </ac:picMkLst>
        </pc:picChg>
        <pc:picChg chg="add mod">
          <ac:chgData name="John Kesinger" userId="6adfd244-e37c-4725-a67a-cf6c6bc8fa4b" providerId="ADAL" clId="{D19CB66C-C590-49BF-B784-918C4FBEC4B6}" dt="2019-12-03T00:24:45.430" v="2873" actId="26606"/>
          <ac:picMkLst>
            <pc:docMk/>
            <pc:sldMk cId="3469132359" sldId="273"/>
            <ac:picMk id="7" creationId="{D13959FF-C640-4779-B166-FE3E92E09113}"/>
          </ac:picMkLst>
        </pc:picChg>
        <pc:picChg chg="add">
          <ac:chgData name="John Kesinger" userId="6adfd244-e37c-4725-a67a-cf6c6bc8fa4b" providerId="ADAL" clId="{D19CB66C-C590-49BF-B784-918C4FBEC4B6}" dt="2019-12-03T00:24:45.430" v="2873" actId="26606"/>
          <ac:picMkLst>
            <pc:docMk/>
            <pc:sldMk cId="3469132359" sldId="273"/>
            <ac:picMk id="10" creationId="{012FDCFE-9AD2-4D8A-8CBF-B3AA37EBF6DD}"/>
          </ac:picMkLst>
        </pc:picChg>
        <pc:picChg chg="add del">
          <ac:chgData name="John Kesinger" userId="6adfd244-e37c-4725-a67a-cf6c6bc8fa4b" providerId="ADAL" clId="{D19CB66C-C590-49BF-B784-918C4FBEC4B6}" dt="2019-12-03T00:23:39.624" v="2581" actId="26606"/>
          <ac:picMkLst>
            <pc:docMk/>
            <pc:sldMk cId="3469132359" sldId="273"/>
            <ac:picMk id="14" creationId="{012FDCFE-9AD2-4D8A-8CBF-B3AA37EBF6DD}"/>
          </ac:picMkLst>
        </pc:picChg>
        <pc:picChg chg="add">
          <ac:chgData name="John Kesinger" userId="6adfd244-e37c-4725-a67a-cf6c6bc8fa4b" providerId="ADAL" clId="{D19CB66C-C590-49BF-B784-918C4FBEC4B6}" dt="2019-12-03T00:24:45.430" v="2873" actId="26606"/>
          <ac:picMkLst>
            <pc:docMk/>
            <pc:sldMk cId="3469132359" sldId="273"/>
            <ac:picMk id="25" creationId="{C04ED70F-D6FD-4EB1-A171-D30F885FE73E}"/>
          </ac:picMkLst>
        </pc:picChg>
        <pc:picChg chg="add del">
          <ac:chgData name="John Kesinger" userId="6adfd244-e37c-4725-a67a-cf6c6bc8fa4b" providerId="ADAL" clId="{D19CB66C-C590-49BF-B784-918C4FBEC4B6}" dt="2019-12-03T00:23:39.624" v="2581" actId="26606"/>
          <ac:picMkLst>
            <pc:docMk/>
            <pc:sldMk cId="3469132359" sldId="273"/>
            <ac:picMk id="32" creationId="{C04ED70F-D6FD-4EB1-A171-D30F885FE73E}"/>
          </ac:picMkLst>
        </pc:picChg>
        <pc:cxnChg chg="add">
          <ac:chgData name="John Kesinger" userId="6adfd244-e37c-4725-a67a-cf6c6bc8fa4b" providerId="ADAL" clId="{D19CB66C-C590-49BF-B784-918C4FBEC4B6}" dt="2019-12-03T00:24:45.430" v="2873" actId="26606"/>
          <ac:cxnSpMkLst>
            <pc:docMk/>
            <pc:sldMk cId="3469132359" sldId="273"/>
            <ac:cxnSpMk id="11" creationId="{FBD463FC-4CA8-4FF4-85A3-AF9F4B98D210}"/>
          </ac:cxnSpMkLst>
        </pc:cxnChg>
        <pc:cxnChg chg="add">
          <ac:chgData name="John Kesinger" userId="6adfd244-e37c-4725-a67a-cf6c6bc8fa4b" providerId="ADAL" clId="{D19CB66C-C590-49BF-B784-918C4FBEC4B6}" dt="2019-12-03T00:24:45.430" v="2873" actId="26606"/>
          <ac:cxnSpMkLst>
            <pc:docMk/>
            <pc:sldMk cId="3469132359" sldId="273"/>
            <ac:cxnSpMk id="13" creationId="{A56012FD-74A8-4C91-B318-435CF2B71927}"/>
          </ac:cxnSpMkLst>
        </pc:cxnChg>
        <pc:cxnChg chg="add del">
          <ac:chgData name="John Kesinger" userId="6adfd244-e37c-4725-a67a-cf6c6bc8fa4b" providerId="ADAL" clId="{D19CB66C-C590-49BF-B784-918C4FBEC4B6}" dt="2019-12-03T00:23:39.624" v="2581" actId="26606"/>
          <ac:cxnSpMkLst>
            <pc:docMk/>
            <pc:sldMk cId="3469132359" sldId="273"/>
            <ac:cxnSpMk id="16" creationId="{FBD463FC-4CA8-4FF4-85A3-AF9F4B98D210}"/>
          </ac:cxnSpMkLst>
        </pc:cxnChg>
        <pc:cxnChg chg="add">
          <ac:chgData name="John Kesinger" userId="6adfd244-e37c-4725-a67a-cf6c6bc8fa4b" providerId="ADAL" clId="{D19CB66C-C590-49BF-B784-918C4FBEC4B6}" dt="2019-12-03T00:24:45.430" v="2873" actId="26606"/>
          <ac:cxnSpMkLst>
            <pc:docMk/>
            <pc:sldMk cId="3469132359" sldId="273"/>
            <ac:cxnSpMk id="17" creationId="{D7162BAB-C25E-4CE9-B87C-F118DC7E7C22}"/>
          </ac:cxnSpMkLst>
        </pc:cxnChg>
        <pc:cxnChg chg="add del">
          <ac:chgData name="John Kesinger" userId="6adfd244-e37c-4725-a67a-cf6c6bc8fa4b" providerId="ADAL" clId="{D19CB66C-C590-49BF-B784-918C4FBEC4B6}" dt="2019-12-03T00:23:39.624" v="2581" actId="26606"/>
          <ac:cxnSpMkLst>
            <pc:docMk/>
            <pc:sldMk cId="3469132359" sldId="273"/>
            <ac:cxnSpMk id="18" creationId="{A56012FD-74A8-4C91-B318-435CF2B71927}"/>
          </ac:cxnSpMkLst>
        </pc:cxnChg>
        <pc:cxnChg chg="add del">
          <ac:chgData name="John Kesinger" userId="6adfd244-e37c-4725-a67a-cf6c6bc8fa4b" providerId="ADAL" clId="{D19CB66C-C590-49BF-B784-918C4FBEC4B6}" dt="2019-12-03T00:23:39.624" v="2581" actId="26606"/>
          <ac:cxnSpMkLst>
            <pc:docMk/>
            <pc:sldMk cId="3469132359" sldId="273"/>
            <ac:cxnSpMk id="22" creationId="{D7162BAB-C25E-4CE9-B87C-F118DC7E7C22}"/>
          </ac:cxnSpMkLst>
        </pc:cxnChg>
        <pc:cxnChg chg="add">
          <ac:chgData name="John Kesinger" userId="6adfd244-e37c-4725-a67a-cf6c6bc8fa4b" providerId="ADAL" clId="{D19CB66C-C590-49BF-B784-918C4FBEC4B6}" dt="2019-12-03T00:24:45.430" v="2873" actId="26606"/>
          <ac:cxnSpMkLst>
            <pc:docMk/>
            <pc:sldMk cId="3469132359" sldId="273"/>
            <ac:cxnSpMk id="29" creationId="{DA26CAE9-74C4-4EDD-8A80-77F79EAA86F4}"/>
          </ac:cxnSpMkLst>
        </pc:cxnChg>
        <pc:cxnChg chg="add del">
          <ac:chgData name="John Kesinger" userId="6adfd244-e37c-4725-a67a-cf6c6bc8fa4b" providerId="ADAL" clId="{D19CB66C-C590-49BF-B784-918C4FBEC4B6}" dt="2019-12-03T00:23:39.624" v="2581" actId="26606"/>
          <ac:cxnSpMkLst>
            <pc:docMk/>
            <pc:sldMk cId="3469132359" sldId="273"/>
            <ac:cxnSpMk id="34" creationId="{DA26CAE9-74C4-4EDD-8A80-77F79EAA86F4}"/>
          </ac:cxnSpMkLst>
        </pc:cxnChg>
      </pc:sldChg>
      <pc:sldChg chg="addSp delSp modSp add mod setBg modNotes modNotesTx">
        <pc:chgData name="John Kesinger" userId="6adfd244-e37c-4725-a67a-cf6c6bc8fa4b" providerId="ADAL" clId="{D19CB66C-C590-49BF-B784-918C4FBEC4B6}" dt="2019-12-04T01:28:08.081" v="11889" actId="20577"/>
        <pc:sldMkLst>
          <pc:docMk/>
          <pc:sldMk cId="3049713596" sldId="276"/>
        </pc:sldMkLst>
        <pc:spChg chg="mod ord">
          <ac:chgData name="John Kesinger" userId="6adfd244-e37c-4725-a67a-cf6c6bc8fa4b" providerId="ADAL" clId="{D19CB66C-C590-49BF-B784-918C4FBEC4B6}" dt="2019-12-03T19:20:04.573" v="4360" actId="20577"/>
          <ac:spMkLst>
            <pc:docMk/>
            <pc:sldMk cId="3049713596" sldId="276"/>
            <ac:spMk id="2" creationId="{1FD51150-8011-49CF-8EDE-39295AC40A70}"/>
          </ac:spMkLst>
        </pc:spChg>
        <pc:spChg chg="del">
          <ac:chgData name="John Kesinger" userId="6adfd244-e37c-4725-a67a-cf6c6bc8fa4b" providerId="ADAL" clId="{D19CB66C-C590-49BF-B784-918C4FBEC4B6}" dt="2019-12-03T19:00:13.057" v="3985" actId="931"/>
          <ac:spMkLst>
            <pc:docMk/>
            <pc:sldMk cId="3049713596" sldId="276"/>
            <ac:spMk id="3" creationId="{CEB1CEFE-9224-41E5-886F-5CAE414DA366}"/>
          </ac:spMkLst>
        </pc:spChg>
        <pc:spChg chg="add">
          <ac:chgData name="John Kesinger" userId="6adfd244-e37c-4725-a67a-cf6c6bc8fa4b" providerId="ADAL" clId="{D19CB66C-C590-49BF-B784-918C4FBEC4B6}" dt="2019-12-03T19:02:59.834" v="4052" actId="26606"/>
          <ac:spMkLst>
            <pc:docMk/>
            <pc:sldMk cId="3049713596" sldId="276"/>
            <ac:spMk id="10" creationId="{C63C853E-3842-4594-86A9-051FFAF4D343}"/>
          </ac:spMkLst>
        </pc:spChg>
        <pc:spChg chg="add">
          <ac:chgData name="John Kesinger" userId="6adfd244-e37c-4725-a67a-cf6c6bc8fa4b" providerId="ADAL" clId="{D19CB66C-C590-49BF-B784-918C4FBEC4B6}" dt="2019-12-03T19:02:59.834" v="4052" actId="26606"/>
          <ac:spMkLst>
            <pc:docMk/>
            <pc:sldMk cId="3049713596" sldId="276"/>
            <ac:spMk id="18" creationId="{95633E59-CFCD-4CB3-AB4B-F13B8BA438DA}"/>
          </ac:spMkLst>
        </pc:spChg>
        <pc:picChg chg="add mod">
          <ac:chgData name="John Kesinger" userId="6adfd244-e37c-4725-a67a-cf6c6bc8fa4b" providerId="ADAL" clId="{D19CB66C-C590-49BF-B784-918C4FBEC4B6}" dt="2019-12-03T19:02:59.834" v="4052" actId="26606"/>
          <ac:picMkLst>
            <pc:docMk/>
            <pc:sldMk cId="3049713596" sldId="276"/>
            <ac:picMk id="5" creationId="{70E6470A-D23D-490B-99B6-61C83D8F0A4D}"/>
          </ac:picMkLst>
        </pc:picChg>
        <pc:picChg chg="add">
          <ac:chgData name="John Kesinger" userId="6adfd244-e37c-4725-a67a-cf6c6bc8fa4b" providerId="ADAL" clId="{D19CB66C-C590-49BF-B784-918C4FBEC4B6}" dt="2019-12-03T19:02:59.834" v="4052" actId="26606"/>
          <ac:picMkLst>
            <pc:docMk/>
            <pc:sldMk cId="3049713596" sldId="276"/>
            <ac:picMk id="12" creationId="{B591CDC5-6B61-4116-B3B5-0FF42B6E606D}"/>
          </ac:picMkLst>
        </pc:picChg>
        <pc:cxnChg chg="add">
          <ac:chgData name="John Kesinger" userId="6adfd244-e37c-4725-a67a-cf6c6bc8fa4b" providerId="ADAL" clId="{D19CB66C-C590-49BF-B784-918C4FBEC4B6}" dt="2019-12-03T19:02:59.834" v="4052" actId="26606"/>
          <ac:cxnSpMkLst>
            <pc:docMk/>
            <pc:sldMk cId="3049713596" sldId="276"/>
            <ac:cxnSpMk id="14" creationId="{25B08984-5BEB-422F-A364-2B41E6A516EB}"/>
          </ac:cxnSpMkLst>
        </pc:cxnChg>
        <pc:cxnChg chg="add">
          <ac:chgData name="John Kesinger" userId="6adfd244-e37c-4725-a67a-cf6c6bc8fa4b" providerId="ADAL" clId="{D19CB66C-C590-49BF-B784-918C4FBEC4B6}" dt="2019-12-03T19:02:59.834" v="4052" actId="26606"/>
          <ac:cxnSpMkLst>
            <pc:docMk/>
            <pc:sldMk cId="3049713596" sldId="276"/>
            <ac:cxnSpMk id="16" creationId="{A8F413B1-54E0-4B16-92AB-1CC5C7D645BC}"/>
          </ac:cxnSpMkLst>
        </pc:cxnChg>
        <pc:cxnChg chg="add">
          <ac:chgData name="John Kesinger" userId="6adfd244-e37c-4725-a67a-cf6c6bc8fa4b" providerId="ADAL" clId="{D19CB66C-C590-49BF-B784-918C4FBEC4B6}" dt="2019-12-03T19:02:59.834" v="4052" actId="26606"/>
          <ac:cxnSpMkLst>
            <pc:docMk/>
            <pc:sldMk cId="3049713596" sldId="276"/>
            <ac:cxnSpMk id="20" creationId="{7FFB1710-F59A-4B72-91E4-53C2300B705D}"/>
          </ac:cxnSpMkLst>
        </pc:cxnChg>
      </pc:sldChg>
      <pc:sldChg chg="addSp modSp add modAnim">
        <pc:chgData name="John Kesinger" userId="6adfd244-e37c-4725-a67a-cf6c6bc8fa4b" providerId="ADAL" clId="{D19CB66C-C590-49BF-B784-918C4FBEC4B6}" dt="2019-12-03T19:29:24.926" v="4412"/>
        <pc:sldMkLst>
          <pc:docMk/>
          <pc:sldMk cId="1232155914" sldId="278"/>
        </pc:sldMkLst>
        <pc:picChg chg="add">
          <ac:chgData name="John Kesinger" userId="6adfd244-e37c-4725-a67a-cf6c6bc8fa4b" providerId="ADAL" clId="{D19CB66C-C590-49BF-B784-918C4FBEC4B6}" dt="2019-12-03T19:25:24.138" v="4407"/>
          <ac:picMkLst>
            <pc:docMk/>
            <pc:sldMk cId="1232155914" sldId="278"/>
            <ac:picMk id="2" creationId="{FE07AA50-79B5-4AFA-9512-0D0337F47D26}"/>
          </ac:picMkLst>
        </pc:picChg>
        <pc:picChg chg="add">
          <ac:chgData name="John Kesinger" userId="6adfd244-e37c-4725-a67a-cf6c6bc8fa4b" providerId="ADAL" clId="{D19CB66C-C590-49BF-B784-918C4FBEC4B6}" dt="2019-12-03T19:25:24.138" v="4407"/>
          <ac:picMkLst>
            <pc:docMk/>
            <pc:sldMk cId="1232155914" sldId="278"/>
            <ac:picMk id="3" creationId="{CA34CBB4-F58B-4DDD-969F-8D6A87C4FD29}"/>
          </ac:picMkLst>
        </pc:picChg>
        <pc:picChg chg="add mod">
          <ac:chgData name="John Kesinger" userId="6adfd244-e37c-4725-a67a-cf6c6bc8fa4b" providerId="ADAL" clId="{D19CB66C-C590-49BF-B784-918C4FBEC4B6}" dt="2019-12-03T19:28:18.011" v="4410" actId="1076"/>
          <ac:picMkLst>
            <pc:docMk/>
            <pc:sldMk cId="1232155914" sldId="278"/>
            <ac:picMk id="5" creationId="{5B041BBC-58D8-4A89-A095-50346BFF0E26}"/>
          </ac:picMkLst>
        </pc:picChg>
      </pc:sldChg>
      <pc:sldChg chg="addSp delSp modSp add modNotes">
        <pc:chgData name="John Kesinger" userId="6adfd244-e37c-4725-a67a-cf6c6bc8fa4b" providerId="ADAL" clId="{D19CB66C-C590-49BF-B784-918C4FBEC4B6}" dt="2019-12-03T19:50:40.485" v="4967" actId="20577"/>
        <pc:sldMkLst>
          <pc:docMk/>
          <pc:sldMk cId="1374614296" sldId="279"/>
        </pc:sldMkLst>
        <pc:picChg chg="add del mod">
          <ac:chgData name="John Kesinger" userId="6adfd244-e37c-4725-a67a-cf6c6bc8fa4b" providerId="ADAL" clId="{D19CB66C-C590-49BF-B784-918C4FBEC4B6}" dt="2019-12-03T19:42:29.724" v="4419"/>
          <ac:picMkLst>
            <pc:docMk/>
            <pc:sldMk cId="1374614296" sldId="279"/>
            <ac:picMk id="2" creationId="{8A337CC7-8556-4F19-AD46-970EE133FBA8}"/>
          </ac:picMkLst>
        </pc:picChg>
        <pc:picChg chg="add del mod">
          <ac:chgData name="John Kesinger" userId="6adfd244-e37c-4725-a67a-cf6c6bc8fa4b" providerId="ADAL" clId="{D19CB66C-C590-49BF-B784-918C4FBEC4B6}" dt="2019-12-03T19:47:41.215" v="4799" actId="1076"/>
          <ac:picMkLst>
            <pc:docMk/>
            <pc:sldMk cId="1374614296" sldId="279"/>
            <ac:picMk id="4" creationId="{809F2937-4A76-4497-98AC-09994E6BFC47}"/>
          </ac:picMkLst>
        </pc:picChg>
      </pc:sldChg>
      <pc:sldChg chg="addSp delSp modSp add mod setBg setClrOvrMap">
        <pc:chgData name="John Kesinger" userId="6adfd244-e37c-4725-a67a-cf6c6bc8fa4b" providerId="ADAL" clId="{D19CB66C-C590-49BF-B784-918C4FBEC4B6}" dt="2019-12-03T19:44:59.393" v="4746" actId="20577"/>
        <pc:sldMkLst>
          <pc:docMk/>
          <pc:sldMk cId="262827680" sldId="280"/>
        </pc:sldMkLst>
        <pc:spChg chg="mod">
          <ac:chgData name="John Kesinger" userId="6adfd244-e37c-4725-a67a-cf6c6bc8fa4b" providerId="ADAL" clId="{D19CB66C-C590-49BF-B784-918C4FBEC4B6}" dt="2019-12-03T19:44:56.127" v="4745" actId="26606"/>
          <ac:spMkLst>
            <pc:docMk/>
            <pc:sldMk cId="262827680" sldId="280"/>
            <ac:spMk id="2" creationId="{790E81A0-7284-443D-968B-5839202C5B7E}"/>
          </ac:spMkLst>
        </pc:spChg>
        <pc:spChg chg="mod ord">
          <ac:chgData name="John Kesinger" userId="6adfd244-e37c-4725-a67a-cf6c6bc8fa4b" providerId="ADAL" clId="{D19CB66C-C590-49BF-B784-918C4FBEC4B6}" dt="2019-12-03T19:44:59.393" v="4746" actId="20577"/>
          <ac:spMkLst>
            <pc:docMk/>
            <pc:sldMk cId="262827680" sldId="280"/>
            <ac:spMk id="3" creationId="{AA846F1B-4264-4BAB-A55F-2FF8A48C3B7F}"/>
          </ac:spMkLst>
        </pc:spChg>
        <pc:spChg chg="add del">
          <ac:chgData name="John Kesinger" userId="6adfd244-e37c-4725-a67a-cf6c6bc8fa4b" providerId="ADAL" clId="{D19CB66C-C590-49BF-B784-918C4FBEC4B6}" dt="2019-12-03T19:44:46.714" v="4740" actId="26606"/>
          <ac:spMkLst>
            <pc:docMk/>
            <pc:sldMk cId="262827680" sldId="280"/>
            <ac:spMk id="9" creationId="{C6870151-9189-4C3A-8379-EF3D95827A0A}"/>
          </ac:spMkLst>
        </pc:spChg>
        <pc:spChg chg="add del">
          <ac:chgData name="John Kesinger" userId="6adfd244-e37c-4725-a67a-cf6c6bc8fa4b" providerId="ADAL" clId="{D19CB66C-C590-49BF-B784-918C4FBEC4B6}" dt="2019-12-03T19:44:46.714" v="4740" actId="26606"/>
          <ac:spMkLst>
            <pc:docMk/>
            <pc:sldMk cId="262827680" sldId="280"/>
            <ac:spMk id="11" creationId="{123EA69C-102A-4DD0-9547-05DCD271D159}"/>
          </ac:spMkLst>
        </pc:spChg>
        <pc:spChg chg="add del">
          <ac:chgData name="John Kesinger" userId="6adfd244-e37c-4725-a67a-cf6c6bc8fa4b" providerId="ADAL" clId="{D19CB66C-C590-49BF-B784-918C4FBEC4B6}" dt="2019-12-03T19:44:46.714" v="4740" actId="26606"/>
          <ac:spMkLst>
            <pc:docMk/>
            <pc:sldMk cId="262827680" sldId="280"/>
            <ac:spMk id="13" creationId="{6A862265-5CA3-4C40-8582-7534C3B03C2A}"/>
          </ac:spMkLst>
        </pc:spChg>
        <pc:spChg chg="add del">
          <ac:chgData name="John Kesinger" userId="6adfd244-e37c-4725-a67a-cf6c6bc8fa4b" providerId="ADAL" clId="{D19CB66C-C590-49BF-B784-918C4FBEC4B6}" dt="2019-12-03T19:44:46.714" v="4740" actId="26606"/>
          <ac:spMkLst>
            <pc:docMk/>
            <pc:sldMk cId="262827680" sldId="280"/>
            <ac:spMk id="15" creationId="{600EF80B-0391-4082-9AF5-F15B091B4CE9}"/>
          </ac:spMkLst>
        </pc:spChg>
        <pc:spChg chg="add del">
          <ac:chgData name="John Kesinger" userId="6adfd244-e37c-4725-a67a-cf6c6bc8fa4b" providerId="ADAL" clId="{D19CB66C-C590-49BF-B784-918C4FBEC4B6}" dt="2019-12-03T19:44:46.714" v="4740" actId="26606"/>
          <ac:spMkLst>
            <pc:docMk/>
            <pc:sldMk cId="262827680" sldId="280"/>
            <ac:spMk id="19" creationId="{3FBF03E8-C602-4192-9C52-F84B29FDCC88}"/>
          </ac:spMkLst>
        </pc:spChg>
        <pc:spChg chg="add del">
          <ac:chgData name="John Kesinger" userId="6adfd244-e37c-4725-a67a-cf6c6bc8fa4b" providerId="ADAL" clId="{D19CB66C-C590-49BF-B784-918C4FBEC4B6}" dt="2019-12-03T19:44:52.645" v="4742" actId="26606"/>
          <ac:spMkLst>
            <pc:docMk/>
            <pc:sldMk cId="262827680" sldId="280"/>
            <ac:spMk id="22" creationId="{021A4066-B261-49FE-952E-A0FE3EE75CD2}"/>
          </ac:spMkLst>
        </pc:spChg>
        <pc:spChg chg="add del">
          <ac:chgData name="John Kesinger" userId="6adfd244-e37c-4725-a67a-cf6c6bc8fa4b" providerId="ADAL" clId="{D19CB66C-C590-49BF-B784-918C4FBEC4B6}" dt="2019-12-03T19:44:52.645" v="4742" actId="26606"/>
          <ac:spMkLst>
            <pc:docMk/>
            <pc:sldMk cId="262827680" sldId="280"/>
            <ac:spMk id="24" creationId="{81958111-BC13-4D45-AB27-0C2C83F9BA64}"/>
          </ac:spMkLst>
        </pc:spChg>
        <pc:spChg chg="add del">
          <ac:chgData name="John Kesinger" userId="6adfd244-e37c-4725-a67a-cf6c6bc8fa4b" providerId="ADAL" clId="{D19CB66C-C590-49BF-B784-918C4FBEC4B6}" dt="2019-12-03T19:44:56.085" v="4744" actId="26606"/>
          <ac:spMkLst>
            <pc:docMk/>
            <pc:sldMk cId="262827680" sldId="280"/>
            <ac:spMk id="29" creationId="{C630F413-44CE-4746-9821-9E0107978E7A}"/>
          </ac:spMkLst>
        </pc:spChg>
        <pc:spChg chg="add del">
          <ac:chgData name="John Kesinger" userId="6adfd244-e37c-4725-a67a-cf6c6bc8fa4b" providerId="ADAL" clId="{D19CB66C-C590-49BF-B784-918C4FBEC4B6}" dt="2019-12-03T19:44:56.085" v="4744" actId="26606"/>
          <ac:spMkLst>
            <pc:docMk/>
            <pc:sldMk cId="262827680" sldId="280"/>
            <ac:spMk id="30" creationId="{22D671B1-B099-4F9C-B9CC-9D22B4DAF8A8}"/>
          </ac:spMkLst>
        </pc:spChg>
        <pc:spChg chg="add del">
          <ac:chgData name="John Kesinger" userId="6adfd244-e37c-4725-a67a-cf6c6bc8fa4b" providerId="ADAL" clId="{D19CB66C-C590-49BF-B784-918C4FBEC4B6}" dt="2019-12-03T19:44:56.085" v="4744" actId="26606"/>
          <ac:spMkLst>
            <pc:docMk/>
            <pc:sldMk cId="262827680" sldId="280"/>
            <ac:spMk id="32" creationId="{898488B7-DBD3-40E7-B54B-4DA6C5693EF3}"/>
          </ac:spMkLst>
        </pc:spChg>
        <pc:spChg chg="add">
          <ac:chgData name="John Kesinger" userId="6adfd244-e37c-4725-a67a-cf6c6bc8fa4b" providerId="ADAL" clId="{D19CB66C-C590-49BF-B784-918C4FBEC4B6}" dt="2019-12-03T19:44:56.127" v="4745" actId="26606"/>
          <ac:spMkLst>
            <pc:docMk/>
            <pc:sldMk cId="262827680" sldId="280"/>
            <ac:spMk id="34" creationId="{3193BA5C-B8F3-4972-BA54-014C48FAFA42}"/>
          </ac:spMkLst>
        </pc:spChg>
        <pc:spChg chg="add">
          <ac:chgData name="John Kesinger" userId="6adfd244-e37c-4725-a67a-cf6c6bc8fa4b" providerId="ADAL" clId="{D19CB66C-C590-49BF-B784-918C4FBEC4B6}" dt="2019-12-03T19:44:56.127" v="4745" actId="26606"/>
          <ac:spMkLst>
            <pc:docMk/>
            <pc:sldMk cId="262827680" sldId="280"/>
            <ac:spMk id="36" creationId="{05B93327-222A-4DAC-9163-371BF44CDB0C}"/>
          </ac:spMkLst>
        </pc:spChg>
        <pc:spChg chg="add">
          <ac:chgData name="John Kesinger" userId="6adfd244-e37c-4725-a67a-cf6c6bc8fa4b" providerId="ADAL" clId="{D19CB66C-C590-49BF-B784-918C4FBEC4B6}" dt="2019-12-03T19:44:56.127" v="4745" actId="26606"/>
          <ac:spMkLst>
            <pc:docMk/>
            <pc:sldMk cId="262827680" sldId="280"/>
            <ac:spMk id="39" creationId="{56388820-A63D-463C-9DBC-060A5ABE33B6}"/>
          </ac:spMkLst>
        </pc:spChg>
        <pc:grpChg chg="add del">
          <ac:chgData name="John Kesinger" userId="6adfd244-e37c-4725-a67a-cf6c6bc8fa4b" providerId="ADAL" clId="{D19CB66C-C590-49BF-B784-918C4FBEC4B6}" dt="2019-12-03T19:44:52.645" v="4742" actId="26606"/>
          <ac:grpSpMkLst>
            <pc:docMk/>
            <pc:sldMk cId="262827680" sldId="280"/>
            <ac:grpSpMk id="25" creationId="{82188758-E18A-4CE5-9D03-F4BF5D887C3F}"/>
          </ac:grpSpMkLst>
        </pc:grpChg>
        <pc:grpChg chg="add">
          <ac:chgData name="John Kesinger" userId="6adfd244-e37c-4725-a67a-cf6c6bc8fa4b" providerId="ADAL" clId="{D19CB66C-C590-49BF-B784-918C4FBEC4B6}" dt="2019-12-03T19:44:56.127" v="4745" actId="26606"/>
          <ac:grpSpMkLst>
            <pc:docMk/>
            <pc:sldMk cId="262827680" sldId="280"/>
            <ac:grpSpMk id="37" creationId="{14EE34E3-F117-4487-8ACF-33DA65FA11B3}"/>
          </ac:grpSpMkLst>
        </pc:grpChg>
        <pc:picChg chg="add mod ord">
          <ac:chgData name="John Kesinger" userId="6adfd244-e37c-4725-a67a-cf6c6bc8fa4b" providerId="ADAL" clId="{D19CB66C-C590-49BF-B784-918C4FBEC4B6}" dt="2019-12-03T19:44:56.127" v="4745" actId="26606"/>
          <ac:picMkLst>
            <pc:docMk/>
            <pc:sldMk cId="262827680" sldId="280"/>
            <ac:picMk id="4" creationId="{DE5F0BDA-EEEE-4690-9F9B-E474B9533B7E}"/>
          </ac:picMkLst>
        </pc:picChg>
        <pc:picChg chg="add del">
          <ac:chgData name="John Kesinger" userId="6adfd244-e37c-4725-a67a-cf6c6bc8fa4b" providerId="ADAL" clId="{D19CB66C-C590-49BF-B784-918C4FBEC4B6}" dt="2019-12-03T19:44:52.645" v="4742" actId="26606"/>
          <ac:picMkLst>
            <pc:docMk/>
            <pc:sldMk cId="262827680" sldId="280"/>
            <ac:picMk id="27" creationId="{D42F4933-2ECF-4EE5-BCE4-F19E3CA609FE}"/>
          </ac:picMkLst>
        </pc:picChg>
        <pc:picChg chg="add">
          <ac:chgData name="John Kesinger" userId="6adfd244-e37c-4725-a67a-cf6c6bc8fa4b" providerId="ADAL" clId="{D19CB66C-C590-49BF-B784-918C4FBEC4B6}" dt="2019-12-03T19:44:56.127" v="4745" actId="26606"/>
          <ac:picMkLst>
            <pc:docMk/>
            <pc:sldMk cId="262827680" sldId="280"/>
            <ac:picMk id="40" creationId="{C04ED70F-D6FD-4EB1-A171-D30F885FE73E}"/>
          </ac:picMkLst>
        </pc:picChg>
        <pc:cxnChg chg="add del">
          <ac:chgData name="John Kesinger" userId="6adfd244-e37c-4725-a67a-cf6c6bc8fa4b" providerId="ADAL" clId="{D19CB66C-C590-49BF-B784-918C4FBEC4B6}" dt="2019-12-03T19:44:46.714" v="4740" actId="26606"/>
          <ac:cxnSpMkLst>
            <pc:docMk/>
            <pc:sldMk cId="262827680" sldId="280"/>
            <ac:cxnSpMk id="17" creationId="{D33AC32D-5F44-45F7-A0BD-7C11A86BED57}"/>
          </ac:cxnSpMkLst>
        </pc:cxnChg>
        <pc:cxnChg chg="add del">
          <ac:chgData name="John Kesinger" userId="6adfd244-e37c-4725-a67a-cf6c6bc8fa4b" providerId="ADAL" clId="{D19CB66C-C590-49BF-B784-918C4FBEC4B6}" dt="2019-12-03T19:44:52.645" v="4742" actId="26606"/>
          <ac:cxnSpMkLst>
            <pc:docMk/>
            <pc:sldMk cId="262827680" sldId="280"/>
            <ac:cxnSpMk id="21" creationId="{C6FAC23C-014D-4AC5-AD1B-36F7D0E7EF32}"/>
          </ac:cxnSpMkLst>
        </pc:cxnChg>
        <pc:cxnChg chg="add del">
          <ac:chgData name="John Kesinger" userId="6adfd244-e37c-4725-a67a-cf6c6bc8fa4b" providerId="ADAL" clId="{D19CB66C-C590-49BF-B784-918C4FBEC4B6}" dt="2019-12-03T19:44:52.645" v="4742" actId="26606"/>
          <ac:cxnSpMkLst>
            <pc:docMk/>
            <pc:sldMk cId="262827680" sldId="280"/>
            <ac:cxnSpMk id="23" creationId="{381B4579-E2EA-4BD7-94FF-0A0BEE135C6B}"/>
          </ac:cxnSpMkLst>
        </pc:cxnChg>
        <pc:cxnChg chg="add del">
          <ac:chgData name="John Kesinger" userId="6adfd244-e37c-4725-a67a-cf6c6bc8fa4b" providerId="ADAL" clId="{D19CB66C-C590-49BF-B784-918C4FBEC4B6}" dt="2019-12-03T19:44:56.085" v="4744" actId="26606"/>
          <ac:cxnSpMkLst>
            <pc:docMk/>
            <pc:sldMk cId="262827680" sldId="280"/>
            <ac:cxnSpMk id="31" creationId="{7552FBEF-FA69-427B-8245-0A518E0513D5}"/>
          </ac:cxnSpMkLst>
        </pc:cxnChg>
        <pc:cxnChg chg="add">
          <ac:chgData name="John Kesinger" userId="6adfd244-e37c-4725-a67a-cf6c6bc8fa4b" providerId="ADAL" clId="{D19CB66C-C590-49BF-B784-918C4FBEC4B6}" dt="2019-12-03T19:44:56.127" v="4745" actId="26606"/>
          <ac:cxnSpMkLst>
            <pc:docMk/>
            <pc:sldMk cId="262827680" sldId="280"/>
            <ac:cxnSpMk id="35" creationId="{D7162BAB-C25E-4CE9-B87C-F118DC7E7C22}"/>
          </ac:cxnSpMkLst>
        </pc:cxnChg>
        <pc:cxnChg chg="add">
          <ac:chgData name="John Kesinger" userId="6adfd244-e37c-4725-a67a-cf6c6bc8fa4b" providerId="ADAL" clId="{D19CB66C-C590-49BF-B784-918C4FBEC4B6}" dt="2019-12-03T19:44:56.127" v="4745" actId="26606"/>
          <ac:cxnSpMkLst>
            <pc:docMk/>
            <pc:sldMk cId="262827680" sldId="280"/>
            <ac:cxnSpMk id="41" creationId="{DA26CAE9-74C4-4EDD-8A80-77F79EAA86F4}"/>
          </ac:cxnSpMkLst>
        </pc:cxnChg>
      </pc:sldChg>
      <pc:sldChg chg="addSp delSp modSp add modNotesTx">
        <pc:chgData name="John Kesinger" userId="6adfd244-e37c-4725-a67a-cf6c6bc8fa4b" providerId="ADAL" clId="{D19CB66C-C590-49BF-B784-918C4FBEC4B6}" dt="2019-12-04T00:57:07.901" v="10933" actId="20577"/>
        <pc:sldMkLst>
          <pc:docMk/>
          <pc:sldMk cId="954354628" sldId="281"/>
        </pc:sldMkLst>
        <pc:spChg chg="mod">
          <ac:chgData name="John Kesinger" userId="6adfd244-e37c-4725-a67a-cf6c6bc8fa4b" providerId="ADAL" clId="{D19CB66C-C590-49BF-B784-918C4FBEC4B6}" dt="2019-12-03T22:25:08.839" v="7561" actId="20577"/>
          <ac:spMkLst>
            <pc:docMk/>
            <pc:sldMk cId="954354628" sldId="281"/>
            <ac:spMk id="2" creationId="{A7F9B798-FE79-47B8-8DCC-D09A286500F4}"/>
          </ac:spMkLst>
        </pc:spChg>
        <pc:spChg chg="mod">
          <ac:chgData name="John Kesinger" userId="6adfd244-e37c-4725-a67a-cf6c6bc8fa4b" providerId="ADAL" clId="{D19CB66C-C590-49BF-B784-918C4FBEC4B6}" dt="2019-12-03T22:39:46.097" v="8692" actId="20577"/>
          <ac:spMkLst>
            <pc:docMk/>
            <pc:sldMk cId="954354628" sldId="281"/>
            <ac:spMk id="3" creationId="{BB92B68F-F0EA-430C-9915-82AECF7B0DC1}"/>
          </ac:spMkLst>
        </pc:spChg>
        <pc:spChg chg="del">
          <ac:chgData name="John Kesinger" userId="6adfd244-e37c-4725-a67a-cf6c6bc8fa4b" providerId="ADAL" clId="{D19CB66C-C590-49BF-B784-918C4FBEC4B6}" dt="2019-12-03T22:19:36.602" v="7372" actId="931"/>
          <ac:spMkLst>
            <pc:docMk/>
            <pc:sldMk cId="954354628" sldId="281"/>
            <ac:spMk id="4" creationId="{5E45B691-BF94-4117-BB0A-EFE1E7B587CB}"/>
          </ac:spMkLst>
        </pc:spChg>
        <pc:picChg chg="add mod">
          <ac:chgData name="John Kesinger" userId="6adfd244-e37c-4725-a67a-cf6c6bc8fa4b" providerId="ADAL" clId="{D19CB66C-C590-49BF-B784-918C4FBEC4B6}" dt="2019-12-03T22:19:36.602" v="7372" actId="931"/>
          <ac:picMkLst>
            <pc:docMk/>
            <pc:sldMk cId="954354628" sldId="281"/>
            <ac:picMk id="6" creationId="{35DFB7B1-769F-4DBE-831F-CA1A8DA78D75}"/>
          </ac:picMkLst>
        </pc:picChg>
      </pc:sldChg>
      <pc:sldChg chg="modSp add modNotesTx">
        <pc:chgData name="John Kesinger" userId="6adfd244-e37c-4725-a67a-cf6c6bc8fa4b" providerId="ADAL" clId="{D19CB66C-C590-49BF-B784-918C4FBEC4B6}" dt="2020-01-09T21:49:24.203" v="11891" actId="20577"/>
        <pc:sldMkLst>
          <pc:docMk/>
          <pc:sldMk cId="3734310691" sldId="282"/>
        </pc:sldMkLst>
        <pc:spChg chg="mod">
          <ac:chgData name="John Kesinger" userId="6adfd244-e37c-4725-a67a-cf6c6bc8fa4b" providerId="ADAL" clId="{D19CB66C-C590-49BF-B784-918C4FBEC4B6}" dt="2019-12-03T22:37:13.324" v="8496" actId="20577"/>
          <ac:spMkLst>
            <pc:docMk/>
            <pc:sldMk cId="3734310691" sldId="282"/>
            <ac:spMk id="2" creationId="{0C2690D1-24C7-4151-BCCA-EE459F4FF44F}"/>
          </ac:spMkLst>
        </pc:spChg>
        <pc:spChg chg="mod">
          <ac:chgData name="John Kesinger" userId="6adfd244-e37c-4725-a67a-cf6c6bc8fa4b" providerId="ADAL" clId="{D19CB66C-C590-49BF-B784-918C4FBEC4B6}" dt="2019-12-03T22:43:06.307" v="8779" actId="20577"/>
          <ac:spMkLst>
            <pc:docMk/>
            <pc:sldMk cId="3734310691" sldId="282"/>
            <ac:spMk id="3" creationId="{D2E736F3-886D-4100-9A0D-DC884779F912}"/>
          </ac:spMkLst>
        </pc:spChg>
        <pc:spChg chg="mod">
          <ac:chgData name="John Kesinger" userId="6adfd244-e37c-4725-a67a-cf6c6bc8fa4b" providerId="ADAL" clId="{D19CB66C-C590-49BF-B784-918C4FBEC4B6}" dt="2019-12-03T22:43:09.540" v="8782" actId="20577"/>
          <ac:spMkLst>
            <pc:docMk/>
            <pc:sldMk cId="3734310691" sldId="282"/>
            <ac:spMk id="4" creationId="{0567FD5C-2C17-4F3E-AA14-A810B9DDBCCF}"/>
          </ac:spMkLst>
        </pc:spChg>
      </pc:sldChg>
      <pc:sldChg chg="modSp add ord">
        <pc:chgData name="John Kesinger" userId="6adfd244-e37c-4725-a67a-cf6c6bc8fa4b" providerId="ADAL" clId="{D19CB66C-C590-49BF-B784-918C4FBEC4B6}" dt="2019-12-04T01:11:55.807" v="11568"/>
        <pc:sldMkLst>
          <pc:docMk/>
          <pc:sldMk cId="2297921160" sldId="283"/>
        </pc:sldMkLst>
        <pc:spChg chg="mod">
          <ac:chgData name="John Kesinger" userId="6adfd244-e37c-4725-a67a-cf6c6bc8fa4b" providerId="ADAL" clId="{D19CB66C-C590-49BF-B784-918C4FBEC4B6}" dt="2019-12-04T01:10:23.519" v="11565" actId="20577"/>
          <ac:spMkLst>
            <pc:docMk/>
            <pc:sldMk cId="2297921160" sldId="283"/>
            <ac:spMk id="2" creationId="{69EF40C2-ADB9-47F6-B6A9-93D383FE634B}"/>
          </ac:spMkLst>
        </pc:spChg>
      </pc:sldChg>
      <pc:sldChg chg="modSp add">
        <pc:chgData name="John Kesinger" userId="6adfd244-e37c-4725-a67a-cf6c6bc8fa4b" providerId="ADAL" clId="{D19CB66C-C590-49BF-B784-918C4FBEC4B6}" dt="2019-12-04T01:13:39.071" v="11591" actId="20577"/>
        <pc:sldMkLst>
          <pc:docMk/>
          <pc:sldMk cId="1641092180" sldId="284"/>
        </pc:sldMkLst>
        <pc:spChg chg="mod">
          <ac:chgData name="John Kesinger" userId="6adfd244-e37c-4725-a67a-cf6c6bc8fa4b" providerId="ADAL" clId="{D19CB66C-C590-49BF-B784-918C4FBEC4B6}" dt="2019-12-04T01:13:39.071" v="11591" actId="20577"/>
          <ac:spMkLst>
            <pc:docMk/>
            <pc:sldMk cId="1641092180" sldId="284"/>
            <ac:spMk id="2" creationId="{6EB0F957-7C97-48FC-8977-232FB2442611}"/>
          </ac:spMkLst>
        </pc:spChg>
      </pc:sldChg>
      <pc:sldChg chg="modSp add">
        <pc:chgData name="John Kesinger" userId="6adfd244-e37c-4725-a67a-cf6c6bc8fa4b" providerId="ADAL" clId="{D19CB66C-C590-49BF-B784-918C4FBEC4B6}" dt="2019-12-04T01:15:07.724" v="11619" actId="20577"/>
        <pc:sldMkLst>
          <pc:docMk/>
          <pc:sldMk cId="1329671362" sldId="285"/>
        </pc:sldMkLst>
        <pc:spChg chg="mod">
          <ac:chgData name="John Kesinger" userId="6adfd244-e37c-4725-a67a-cf6c6bc8fa4b" providerId="ADAL" clId="{D19CB66C-C590-49BF-B784-918C4FBEC4B6}" dt="2019-12-04T01:14:52.041" v="11598" actId="20577"/>
          <ac:spMkLst>
            <pc:docMk/>
            <pc:sldMk cId="1329671362" sldId="285"/>
            <ac:spMk id="2" creationId="{C4119913-6B43-4364-B74A-200A2AE21AF5}"/>
          </ac:spMkLst>
        </pc:spChg>
        <pc:spChg chg="mod">
          <ac:chgData name="John Kesinger" userId="6adfd244-e37c-4725-a67a-cf6c6bc8fa4b" providerId="ADAL" clId="{D19CB66C-C590-49BF-B784-918C4FBEC4B6}" dt="2019-12-04T01:15:07.724" v="11619" actId="20577"/>
          <ac:spMkLst>
            <pc:docMk/>
            <pc:sldMk cId="1329671362" sldId="285"/>
            <ac:spMk id="3" creationId="{AE3F1A82-5B8D-4390-A61A-7D0ED033278F}"/>
          </ac:spMkLst>
        </pc:spChg>
      </pc:sldChg>
      <pc:sldChg chg="add">
        <pc:chgData name="John Kesinger" userId="6adfd244-e37c-4725-a67a-cf6c6bc8fa4b" providerId="ADAL" clId="{D19CB66C-C590-49BF-B784-918C4FBEC4B6}" dt="2019-12-04T01:20:02.009" v="11729"/>
        <pc:sldMkLst>
          <pc:docMk/>
          <pc:sldMk cId="632096131" sldId="286"/>
        </pc:sldMkLst>
      </pc:sldChg>
      <pc:sldChg chg="add">
        <pc:chgData name="John Kesinger" userId="6adfd244-e37c-4725-a67a-cf6c6bc8fa4b" providerId="ADAL" clId="{D19CB66C-C590-49BF-B784-918C4FBEC4B6}" dt="2019-12-04T01:20:06.207" v="11730"/>
        <pc:sldMkLst>
          <pc:docMk/>
          <pc:sldMk cId="1884310993" sldId="287"/>
        </pc:sldMkLst>
      </pc:sldChg>
      <pc:sldChg chg="modSp add">
        <pc:chgData name="John Kesinger" userId="6adfd244-e37c-4725-a67a-cf6c6bc8fa4b" providerId="ADAL" clId="{D19CB66C-C590-49BF-B784-918C4FBEC4B6}" dt="2019-12-04T01:20:39.208" v="11786" actId="5793"/>
        <pc:sldMkLst>
          <pc:docMk/>
          <pc:sldMk cId="417408611" sldId="288"/>
        </pc:sldMkLst>
        <pc:spChg chg="mod">
          <ac:chgData name="John Kesinger" userId="6adfd244-e37c-4725-a67a-cf6c6bc8fa4b" providerId="ADAL" clId="{D19CB66C-C590-49BF-B784-918C4FBEC4B6}" dt="2019-12-04T01:20:23.820" v="11758" actId="20577"/>
          <ac:spMkLst>
            <pc:docMk/>
            <pc:sldMk cId="417408611" sldId="288"/>
            <ac:spMk id="2" creationId="{53845893-83D2-41D2-A47A-830C154E151E}"/>
          </ac:spMkLst>
        </pc:spChg>
        <pc:spChg chg="mod">
          <ac:chgData name="John Kesinger" userId="6adfd244-e37c-4725-a67a-cf6c6bc8fa4b" providerId="ADAL" clId="{D19CB66C-C590-49BF-B784-918C4FBEC4B6}" dt="2019-12-04T01:20:39.208" v="11786" actId="5793"/>
          <ac:spMkLst>
            <pc:docMk/>
            <pc:sldMk cId="417408611" sldId="288"/>
            <ac:spMk id="3" creationId="{C8611864-208C-444D-8270-37D27BEE38ED}"/>
          </ac:spMkLst>
        </pc:spChg>
      </pc:sldChg>
      <pc:sldChg chg="modSp add">
        <pc:chgData name="John Kesinger" userId="6adfd244-e37c-4725-a67a-cf6c6bc8fa4b" providerId="ADAL" clId="{D19CB66C-C590-49BF-B784-918C4FBEC4B6}" dt="2019-12-04T01:21:02.141" v="11797" actId="20577"/>
        <pc:sldMkLst>
          <pc:docMk/>
          <pc:sldMk cId="3891235801" sldId="289"/>
        </pc:sldMkLst>
        <pc:spChg chg="mod">
          <ac:chgData name="John Kesinger" userId="6adfd244-e37c-4725-a67a-cf6c6bc8fa4b" providerId="ADAL" clId="{D19CB66C-C590-49BF-B784-918C4FBEC4B6}" dt="2019-12-04T01:21:02.141" v="11797" actId="20577"/>
          <ac:spMkLst>
            <pc:docMk/>
            <pc:sldMk cId="3891235801" sldId="289"/>
            <ac:spMk id="2" creationId="{1A0BAD08-7BE8-49DC-ABBC-8FE003975B8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6EC7A-55D4-4E2A-B73B-9C36BC74C9CA}" type="datetimeFigureOut">
              <a:rPr lang="en-US" smtClean="0"/>
              <a:t>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25DED7-9EE1-4CED-B0D2-C2D56469472F}" type="slidenum">
              <a:rPr lang="en-US" smtClean="0"/>
              <a:t>‹#›</a:t>
            </a:fld>
            <a:endParaRPr lang="en-US"/>
          </a:p>
        </p:txBody>
      </p:sp>
    </p:spTree>
    <p:extLst>
      <p:ext uri="{BB962C8B-B14F-4D97-AF65-F5344CB8AC3E}">
        <p14:creationId xmlns:p14="http://schemas.microsoft.com/office/powerpoint/2010/main" val="412769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25DED7-9EE1-4CED-B0D2-C2D56469472F}" type="slidenum">
              <a:rPr lang="en-US" smtClean="0"/>
              <a:t>1</a:t>
            </a:fld>
            <a:endParaRPr lang="en-US"/>
          </a:p>
        </p:txBody>
      </p:sp>
    </p:spTree>
    <p:extLst>
      <p:ext uri="{BB962C8B-B14F-4D97-AF65-F5344CB8AC3E}">
        <p14:creationId xmlns:p14="http://schemas.microsoft.com/office/powerpoint/2010/main" val="3736006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Before you know it, all the original monkeys had been replaced. </a:t>
            </a:r>
          </a:p>
          <a:p>
            <a:endParaRPr lang="en-US" dirty="0"/>
          </a:p>
          <a:p>
            <a:r>
              <a:rPr lang="en-US" dirty="0"/>
              <a:t>They decided the next fruit they would attempt to get were the apples on the other side of the jungle. Every monkey worked diligently on the platform with the tools and processes they were given. They showed up, cut the boards, and followed the process. When they went to move the platform over to reach the apples, they realized the apples were much lower. In fact, they could have just used small ladder to reach them. Since they had spent so much time and energy building and maintaining the platform, they decided to continue using the platform and the process.</a:t>
            </a:r>
          </a:p>
          <a:p>
            <a:endParaRPr lang="en-US" dirty="0"/>
          </a:p>
          <a:p>
            <a:r>
              <a:rPr lang="en-US" dirty="0"/>
              <a:t>It is said to this day; the monkeys continue to build and maintain their platform using the original wood and original process. Each time a new monkey is cycled in, they are quickly acclimated to the way things are done. The monkeys work hard, incur little to no risk, and are extremely comfortable with the process they’ve built.</a:t>
            </a:r>
          </a:p>
          <a:p>
            <a:endParaRPr lang="en-US" dirty="0"/>
          </a:p>
          <a:p>
            <a:r>
              <a:rPr lang="en-US" dirty="0"/>
              <a:t>And they all lived happily ever after…</a:t>
            </a:r>
          </a:p>
        </p:txBody>
      </p:sp>
      <p:sp>
        <p:nvSpPr>
          <p:cNvPr id="4" name="Slide Number Placeholder 3"/>
          <p:cNvSpPr>
            <a:spLocks noGrp="1"/>
          </p:cNvSpPr>
          <p:nvPr>
            <p:ph type="sldNum" sz="quarter" idx="5"/>
          </p:nvPr>
        </p:nvSpPr>
        <p:spPr/>
        <p:txBody>
          <a:bodyPr/>
          <a:lstStyle/>
          <a:p>
            <a:fld id="{FD25DED7-9EE1-4CED-B0D2-C2D56469472F}" type="slidenum">
              <a:rPr lang="en-US" smtClean="0"/>
              <a:t>10</a:t>
            </a:fld>
            <a:endParaRPr lang="en-US"/>
          </a:p>
        </p:txBody>
      </p:sp>
    </p:spTree>
    <p:extLst>
      <p:ext uri="{BB962C8B-B14F-4D97-AF65-F5344CB8AC3E}">
        <p14:creationId xmlns:p14="http://schemas.microsoft.com/office/powerpoint/2010/main" val="312178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have to do with cloud transformation, docker, containers, or microservices?</a:t>
            </a:r>
          </a:p>
          <a:p>
            <a:endParaRPr lang="en-US" dirty="0"/>
          </a:p>
          <a:p>
            <a:r>
              <a:rPr lang="en-US" dirty="0"/>
              <a:t>To many, these are all just buzz words that influence CTOs to spend money with (insert your cloud provider name here). The fact is that technology in general is changing at exponential speed. In order to capitalize on that change, we have to change the way we think.</a:t>
            </a:r>
          </a:p>
        </p:txBody>
      </p:sp>
      <p:sp>
        <p:nvSpPr>
          <p:cNvPr id="4" name="Slide Number Placeholder 3"/>
          <p:cNvSpPr>
            <a:spLocks noGrp="1"/>
          </p:cNvSpPr>
          <p:nvPr>
            <p:ph type="sldNum" sz="quarter" idx="5"/>
          </p:nvPr>
        </p:nvSpPr>
        <p:spPr/>
        <p:txBody>
          <a:bodyPr/>
          <a:lstStyle/>
          <a:p>
            <a:fld id="{FD25DED7-9EE1-4CED-B0D2-C2D56469472F}" type="slidenum">
              <a:rPr lang="en-US" smtClean="0"/>
              <a:t>11</a:t>
            </a:fld>
            <a:endParaRPr lang="en-US"/>
          </a:p>
        </p:txBody>
      </p:sp>
    </p:spTree>
    <p:extLst>
      <p:ext uri="{BB962C8B-B14F-4D97-AF65-F5344CB8AC3E}">
        <p14:creationId xmlns:p14="http://schemas.microsoft.com/office/powerpoint/2010/main" val="164183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said like this.</a:t>
            </a:r>
          </a:p>
          <a:p>
            <a:endParaRPr lang="en-US" dirty="0"/>
          </a:p>
          <a:p>
            <a:r>
              <a:rPr lang="en-US" dirty="0"/>
              <a:t>“The world as we have created it is a process of our thinking. It cannot be changed without changing our thinking.” Albert Einstein.</a:t>
            </a:r>
          </a:p>
          <a:p>
            <a:endParaRPr lang="en-US" dirty="0"/>
          </a:p>
          <a:p>
            <a:r>
              <a:rPr lang="en-US" dirty="0"/>
              <a:t>As we saw in the story of the 5 monkeys, each used their perspectives to come up with a process on how to improve. That, inherently, is a good thing, however what happened is they never went back and re-examined the process as a whole to ask themselves, “Is this still working?” More importantly, is this still working in the world that we’re in today? </a:t>
            </a:r>
          </a:p>
          <a:p>
            <a:endParaRPr lang="en-US" dirty="0"/>
          </a:p>
          <a:p>
            <a:r>
              <a:rPr lang="en-US" dirty="0"/>
              <a:t>We have to change our thinking.</a:t>
            </a:r>
          </a:p>
          <a:p>
            <a:endParaRPr lang="en-US" dirty="0"/>
          </a:p>
        </p:txBody>
      </p:sp>
      <p:sp>
        <p:nvSpPr>
          <p:cNvPr id="4" name="Slide Number Placeholder 3"/>
          <p:cNvSpPr>
            <a:spLocks noGrp="1"/>
          </p:cNvSpPr>
          <p:nvPr>
            <p:ph type="sldNum" sz="quarter" idx="5"/>
          </p:nvPr>
        </p:nvSpPr>
        <p:spPr/>
        <p:txBody>
          <a:bodyPr/>
          <a:lstStyle/>
          <a:p>
            <a:fld id="{FD25DED7-9EE1-4CED-B0D2-C2D56469472F}" type="slidenum">
              <a:rPr lang="en-US" smtClean="0"/>
              <a:t>12</a:t>
            </a:fld>
            <a:endParaRPr lang="en-US"/>
          </a:p>
        </p:txBody>
      </p:sp>
    </p:spTree>
    <p:extLst>
      <p:ext uri="{BB962C8B-B14F-4D97-AF65-F5344CB8AC3E}">
        <p14:creationId xmlns:p14="http://schemas.microsoft.com/office/powerpoint/2010/main" val="1250132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to change? </a:t>
            </a:r>
          </a:p>
          <a:p>
            <a:endParaRPr lang="en-US" dirty="0"/>
          </a:p>
          <a:p>
            <a:r>
              <a:rPr lang="en-US" dirty="0"/>
              <a:t>“If it </a:t>
            </a:r>
            <a:r>
              <a:rPr lang="en-US" dirty="0" err="1"/>
              <a:t>ain’t</a:t>
            </a:r>
            <a:r>
              <a:rPr lang="en-US" dirty="0"/>
              <a:t> broke, don’t fix it”</a:t>
            </a:r>
          </a:p>
          <a:p>
            <a:endParaRPr lang="en-US" dirty="0"/>
          </a:p>
          <a:p>
            <a:r>
              <a:rPr lang="en-US" dirty="0"/>
              <a:t>“If you had seen how it used to be, you would see how much better off we are now”</a:t>
            </a:r>
          </a:p>
          <a:p>
            <a:endParaRPr lang="en-US" dirty="0"/>
          </a:p>
          <a:p>
            <a:r>
              <a:rPr lang="en-US" dirty="0"/>
              <a:t>“It’s just the Insperity way”</a:t>
            </a:r>
          </a:p>
          <a:p>
            <a:endParaRPr lang="en-US" dirty="0"/>
          </a:p>
          <a:p>
            <a:r>
              <a:rPr lang="en-US" dirty="0"/>
              <a:t>Those are some dangerous yet common phrases we hear and tell ourselves. That’s having a fixed mindset. That’s accepting the way things are because it’s too hard or too complicated to change them.</a:t>
            </a:r>
          </a:p>
          <a:p>
            <a:endParaRPr lang="en-US" dirty="0"/>
          </a:p>
          <a:p>
            <a:r>
              <a:rPr lang="en-US" dirty="0"/>
              <a:t>What I’m suggesting is that we have a growth mindset.</a:t>
            </a:r>
          </a:p>
          <a:p>
            <a:endParaRPr lang="en-US" dirty="0"/>
          </a:p>
          <a:p>
            <a:r>
              <a:rPr lang="en-US" dirty="0"/>
              <a:t>“How can we constantly improve?”</a:t>
            </a:r>
          </a:p>
          <a:p>
            <a:br>
              <a:rPr lang="en-US" dirty="0"/>
            </a:br>
            <a:r>
              <a:rPr lang="en-US" dirty="0"/>
              <a:t>What policies do we need to change to make this happen?”</a:t>
            </a:r>
          </a:p>
          <a:p>
            <a:endParaRPr lang="en-US" dirty="0"/>
          </a:p>
          <a:p>
            <a:r>
              <a:rPr lang="en-US" dirty="0"/>
              <a:t>“That’s the Insperity way!”</a:t>
            </a:r>
          </a:p>
        </p:txBody>
      </p:sp>
      <p:sp>
        <p:nvSpPr>
          <p:cNvPr id="4" name="Slide Number Placeholder 3"/>
          <p:cNvSpPr>
            <a:spLocks noGrp="1"/>
          </p:cNvSpPr>
          <p:nvPr>
            <p:ph type="sldNum" sz="quarter" idx="5"/>
          </p:nvPr>
        </p:nvSpPr>
        <p:spPr/>
        <p:txBody>
          <a:bodyPr/>
          <a:lstStyle/>
          <a:p>
            <a:fld id="{FD25DED7-9EE1-4CED-B0D2-C2D56469472F}" type="slidenum">
              <a:rPr lang="en-US" smtClean="0"/>
              <a:t>13</a:t>
            </a:fld>
            <a:endParaRPr lang="en-US"/>
          </a:p>
        </p:txBody>
      </p:sp>
    </p:spTree>
    <p:extLst>
      <p:ext uri="{BB962C8B-B14F-4D97-AF65-F5344CB8AC3E}">
        <p14:creationId xmlns:p14="http://schemas.microsoft.com/office/powerpoint/2010/main" val="981248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25DED7-9EE1-4CED-B0D2-C2D56469472F}" type="slidenum">
              <a:rPr lang="en-US" smtClean="0"/>
              <a:t>14</a:t>
            </a:fld>
            <a:endParaRPr lang="en-US"/>
          </a:p>
        </p:txBody>
      </p:sp>
    </p:spTree>
    <p:extLst>
      <p:ext uri="{BB962C8B-B14F-4D97-AF65-F5344CB8AC3E}">
        <p14:creationId xmlns:p14="http://schemas.microsoft.com/office/powerpoint/2010/main" val="416480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25DED7-9EE1-4CED-B0D2-C2D56469472F}" type="slidenum">
              <a:rPr lang="en-US" smtClean="0"/>
              <a:t>15</a:t>
            </a:fld>
            <a:endParaRPr lang="en-US"/>
          </a:p>
        </p:txBody>
      </p:sp>
    </p:spTree>
    <p:extLst>
      <p:ext uri="{BB962C8B-B14F-4D97-AF65-F5344CB8AC3E}">
        <p14:creationId xmlns:p14="http://schemas.microsoft.com/office/powerpoint/2010/main" val="335616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even start? Have you seen production?</a:t>
            </a:r>
          </a:p>
        </p:txBody>
      </p:sp>
      <p:sp>
        <p:nvSpPr>
          <p:cNvPr id="4" name="Slide Number Placeholder 3"/>
          <p:cNvSpPr>
            <a:spLocks noGrp="1"/>
          </p:cNvSpPr>
          <p:nvPr>
            <p:ph type="sldNum" sz="quarter" idx="5"/>
          </p:nvPr>
        </p:nvSpPr>
        <p:spPr/>
        <p:txBody>
          <a:bodyPr/>
          <a:lstStyle/>
          <a:p>
            <a:fld id="{FD25DED7-9EE1-4CED-B0D2-C2D56469472F}" type="slidenum">
              <a:rPr lang="en-US" smtClean="0"/>
              <a:t>16</a:t>
            </a:fld>
            <a:endParaRPr lang="en-US"/>
          </a:p>
        </p:txBody>
      </p:sp>
    </p:spTree>
    <p:extLst>
      <p:ext uri="{BB962C8B-B14F-4D97-AF65-F5344CB8AC3E}">
        <p14:creationId xmlns:p14="http://schemas.microsoft.com/office/powerpoint/2010/main" val="286731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FD25DED7-9EE1-4CED-B0D2-C2D56469472F}" type="slidenum">
              <a:rPr lang="en-US" smtClean="0"/>
              <a:t>17</a:t>
            </a:fld>
            <a:endParaRPr lang="en-US"/>
          </a:p>
        </p:txBody>
      </p:sp>
      <p:sp>
        <p:nvSpPr>
          <p:cNvPr id="5" name="Notes Placeholder 2">
            <a:extLst>
              <a:ext uri="{FF2B5EF4-FFF2-40B4-BE49-F238E27FC236}">
                <a16:creationId xmlns:a16="http://schemas.microsoft.com/office/drawing/2014/main" id="{BBE3577E-C9C3-40E4-A4EB-2F07777404CD}"/>
              </a:ext>
            </a:extLst>
          </p:cNvPr>
          <p:cNvSpPr txBox="1">
            <a:spLocks/>
          </p:cNvSpPr>
          <p:nvPr/>
        </p:nvSpPr>
        <p:spPr>
          <a:xfrm>
            <a:off x="838200" y="4552950"/>
            <a:ext cx="5486400" cy="3600450"/>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US" dirty="0"/>
              <a:t>There are 3 key areas that require us to change our thinking and how we approach software development.</a:t>
            </a:r>
          </a:p>
          <a:p>
            <a:endParaRPr lang="en-US" dirty="0"/>
          </a:p>
          <a:p>
            <a:r>
              <a:rPr lang="en-US" dirty="0"/>
              <a:t>Software Architecture, software delivery and organizational/team structure. </a:t>
            </a:r>
          </a:p>
          <a:p>
            <a:endParaRPr lang="en-US" dirty="0"/>
          </a:p>
          <a:p>
            <a:r>
              <a:rPr lang="en-US" dirty="0"/>
              <a:t>These 3 areas may seem very independent of each other, however as you begin to change one of these areas, and as you begin to re-evaluate, you will notice the need to change the others.</a:t>
            </a:r>
          </a:p>
          <a:p>
            <a:endParaRPr lang="en-US" dirty="0"/>
          </a:p>
          <a:p>
            <a:r>
              <a:rPr lang="en-US" dirty="0"/>
              <a:t>For example, you can change your software architecture and reduce dependencies on other systems, but if you have a very manual process of delivering that software, it’s time to re-examine that process. If you change your team structure in a way that the team is autonomous and self-organizing, and you have everyone that’s needed to get the job done on the team- all aligned to the same goals, suddenly you start tripping over your monolith application because you can’t get changes out fast enough because of heavy regression testing etc. All of these changes need to happen in parallel or at least in a “semi-parallel” fashion.</a:t>
            </a:r>
          </a:p>
        </p:txBody>
      </p:sp>
    </p:spTree>
    <p:extLst>
      <p:ext uri="{BB962C8B-B14F-4D97-AF65-F5344CB8AC3E}">
        <p14:creationId xmlns:p14="http://schemas.microsoft.com/office/powerpoint/2010/main" val="358308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software architecture.</a:t>
            </a:r>
          </a:p>
          <a:p>
            <a:endParaRPr lang="en-US" dirty="0"/>
          </a:p>
          <a:p>
            <a:r>
              <a:rPr lang="en-US" dirty="0"/>
              <a:t>“Monolithic applications can be successful, but increasingly people are feeling frustrations with them - especially as more applications are being deployed to the cloud . Change cycles are tied together - a change made to a small part of the application, requires the entire monolith to be rebuilt and deployed.” Martin Fowler.</a:t>
            </a:r>
          </a:p>
          <a:p>
            <a:endParaRPr lang="en-US" dirty="0"/>
          </a:p>
          <a:p>
            <a:r>
              <a:rPr lang="en-US" dirty="0"/>
              <a:t>Monolithic architecture traditionally looks like this. You have your UI, business logic, data access layer and your database. When your business logic layer (for instance) can’t handle the work load, what do you do? You throw a load balancer in front and create another instance of the entire application and now share the workload between the two instances.</a:t>
            </a:r>
          </a:p>
          <a:p>
            <a:endParaRPr lang="en-US" dirty="0"/>
          </a:p>
          <a:p>
            <a:r>
              <a:rPr lang="en-US" dirty="0"/>
              <a:t>With microservices, you separate functionality between different services within bounded contexts with as little coupling as possible which allows you to only scale the services that you need to. If microservice A isn’t keeping up, well, you scale another instance of it and move on.</a:t>
            </a:r>
          </a:p>
          <a:p>
            <a:endParaRPr lang="en-US" dirty="0"/>
          </a:p>
        </p:txBody>
      </p:sp>
      <p:sp>
        <p:nvSpPr>
          <p:cNvPr id="4" name="Slide Number Placeholder 3"/>
          <p:cNvSpPr>
            <a:spLocks noGrp="1"/>
          </p:cNvSpPr>
          <p:nvPr>
            <p:ph type="sldNum" sz="quarter" idx="5"/>
          </p:nvPr>
        </p:nvSpPr>
        <p:spPr/>
        <p:txBody>
          <a:bodyPr/>
          <a:lstStyle/>
          <a:p>
            <a:fld id="{FD25DED7-9EE1-4CED-B0D2-C2D56469472F}" type="slidenum">
              <a:rPr lang="en-US" smtClean="0"/>
              <a:t>18</a:t>
            </a:fld>
            <a:endParaRPr lang="en-US"/>
          </a:p>
        </p:txBody>
      </p:sp>
    </p:spTree>
    <p:extLst>
      <p:ext uri="{BB962C8B-B14F-4D97-AF65-F5344CB8AC3E}">
        <p14:creationId xmlns:p14="http://schemas.microsoft.com/office/powerpoint/2010/main" val="1716644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analogy that comes to my mind is McDonalds vs Subway. At McDonalds, they have one person taking order, another person making the fries, another person making the hamburgers, and another person collecting the money. Each person is a microservice in a sense. The “Fry-</a:t>
            </a:r>
            <a:r>
              <a:rPr lang="en-US" dirty="0" err="1"/>
              <a:t>croservice</a:t>
            </a:r>
            <a:r>
              <a:rPr lang="en-US" dirty="0"/>
              <a:t>”, “order taking microservice” and so on. At Subway, you have one person that gets the bread, meat, veggies, sides, collect the money, and give you the food. That would be an example of a monolith.</a:t>
            </a:r>
          </a:p>
          <a:p>
            <a:endParaRPr lang="en-US" dirty="0"/>
          </a:p>
          <a:p>
            <a:r>
              <a:rPr lang="en-US" dirty="0"/>
              <a:t>At McDonalds, the person making the fries essentially doesn’t care about the person making the burger. They just know to make a large order of fries. At Subway, the one person does each step in order and each step relies on the other to be completed first.</a:t>
            </a:r>
          </a:p>
        </p:txBody>
      </p:sp>
      <p:sp>
        <p:nvSpPr>
          <p:cNvPr id="4" name="Slide Number Placeholder 3"/>
          <p:cNvSpPr>
            <a:spLocks noGrp="1"/>
          </p:cNvSpPr>
          <p:nvPr>
            <p:ph type="sldNum" sz="quarter" idx="5"/>
          </p:nvPr>
        </p:nvSpPr>
        <p:spPr/>
        <p:txBody>
          <a:bodyPr/>
          <a:lstStyle/>
          <a:p>
            <a:fld id="{FD25DED7-9EE1-4CED-B0D2-C2D56469472F}" type="slidenum">
              <a:rPr lang="en-US" smtClean="0"/>
              <a:t>19</a:t>
            </a:fld>
            <a:endParaRPr lang="en-US"/>
          </a:p>
        </p:txBody>
      </p:sp>
    </p:spTree>
    <p:extLst>
      <p:ext uri="{BB962C8B-B14F-4D97-AF65-F5344CB8AC3E}">
        <p14:creationId xmlns:p14="http://schemas.microsoft.com/office/powerpoint/2010/main" val="339400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25DED7-9EE1-4CED-B0D2-C2D56469472F}" type="slidenum">
              <a:rPr lang="en-US" smtClean="0"/>
              <a:t>2</a:t>
            </a:fld>
            <a:endParaRPr lang="en-US"/>
          </a:p>
        </p:txBody>
      </p:sp>
    </p:spTree>
    <p:extLst>
      <p:ext uri="{BB962C8B-B14F-4D97-AF65-F5344CB8AC3E}">
        <p14:creationId xmlns:p14="http://schemas.microsoft.com/office/powerpoint/2010/main" val="1172341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benefits are selective scaling, resilience against failures, lower risk, high availability, replicability, composability. On the left is your traditional monolith application, and on the right is the microservice architecture. With the added flexibility comes complexity. Yes you have the flexibility of scaling up and scaling down but now you have all of these different services to manage, maintain, and deploy. It’s apparent that your current release management processes won’t work efficiently with your changing architecture. </a:t>
            </a:r>
          </a:p>
        </p:txBody>
      </p:sp>
      <p:sp>
        <p:nvSpPr>
          <p:cNvPr id="4" name="Slide Number Placeholder 3"/>
          <p:cNvSpPr>
            <a:spLocks noGrp="1"/>
          </p:cNvSpPr>
          <p:nvPr>
            <p:ph type="sldNum" sz="quarter" idx="5"/>
          </p:nvPr>
        </p:nvSpPr>
        <p:spPr/>
        <p:txBody>
          <a:bodyPr/>
          <a:lstStyle/>
          <a:p>
            <a:fld id="{FD25DED7-9EE1-4CED-B0D2-C2D56469472F}" type="slidenum">
              <a:rPr lang="en-US" smtClean="0"/>
              <a:t>20</a:t>
            </a:fld>
            <a:endParaRPr lang="en-US"/>
          </a:p>
        </p:txBody>
      </p:sp>
    </p:spTree>
    <p:extLst>
      <p:ext uri="{BB962C8B-B14F-4D97-AF65-F5344CB8AC3E}">
        <p14:creationId xmlns:p14="http://schemas.microsoft.com/office/powerpoint/2010/main" val="2594638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when you start examining your software delivery processes. </a:t>
            </a:r>
          </a:p>
          <a:p>
            <a:endParaRPr lang="en-US" dirty="0"/>
          </a:p>
          <a:p>
            <a:r>
              <a:rPr lang="en-US" sz="1200" dirty="0"/>
              <a:t>“Research says that using the latest and greatest technology (like Kubernetes) has no correlation to a team or organization’s success. None. The ability to turn ideas into code and get code into production rapidly does.”</a:t>
            </a:r>
          </a:p>
          <a:p>
            <a:endParaRPr lang="en-US" sz="1200" dirty="0"/>
          </a:p>
          <a:p>
            <a:r>
              <a:rPr lang="en-US" sz="1200" dirty="0"/>
              <a:t>That quote is from Chic-fil-A’s tech blog on they implemented microservices across all of their restaurants to handle fluctuating demand and disconnected scenarios. Cloud-fil-A. With technology changing so fast, it is imperative that we can not only push ideas out, but also measure whether they’re effective or not.</a:t>
            </a:r>
            <a:endParaRPr lang="en-US" dirty="0"/>
          </a:p>
        </p:txBody>
      </p:sp>
      <p:sp>
        <p:nvSpPr>
          <p:cNvPr id="4" name="Slide Number Placeholder 3"/>
          <p:cNvSpPr>
            <a:spLocks noGrp="1"/>
          </p:cNvSpPr>
          <p:nvPr>
            <p:ph type="sldNum" sz="quarter" idx="5"/>
          </p:nvPr>
        </p:nvSpPr>
        <p:spPr/>
        <p:txBody>
          <a:bodyPr/>
          <a:lstStyle/>
          <a:p>
            <a:fld id="{FD25DED7-9EE1-4CED-B0D2-C2D56469472F}" type="slidenum">
              <a:rPr lang="en-US" smtClean="0"/>
              <a:t>21</a:t>
            </a:fld>
            <a:endParaRPr lang="en-US"/>
          </a:p>
        </p:txBody>
      </p:sp>
    </p:spTree>
    <p:extLst>
      <p:ext uri="{BB962C8B-B14F-4D97-AF65-F5344CB8AC3E}">
        <p14:creationId xmlns:p14="http://schemas.microsoft.com/office/powerpoint/2010/main" val="3693905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saved the best for last. The people aspect.</a:t>
            </a:r>
          </a:p>
        </p:txBody>
      </p:sp>
      <p:sp>
        <p:nvSpPr>
          <p:cNvPr id="4" name="Slide Number Placeholder 3"/>
          <p:cNvSpPr>
            <a:spLocks noGrp="1"/>
          </p:cNvSpPr>
          <p:nvPr>
            <p:ph type="sldNum" sz="quarter" idx="5"/>
          </p:nvPr>
        </p:nvSpPr>
        <p:spPr/>
        <p:txBody>
          <a:bodyPr/>
          <a:lstStyle/>
          <a:p>
            <a:fld id="{FD25DED7-9EE1-4CED-B0D2-C2D56469472F}" type="slidenum">
              <a:rPr lang="en-US" smtClean="0"/>
              <a:t>25</a:t>
            </a:fld>
            <a:endParaRPr lang="en-US"/>
          </a:p>
        </p:txBody>
      </p:sp>
    </p:spTree>
    <p:extLst>
      <p:ext uri="{BB962C8B-B14F-4D97-AF65-F5344CB8AC3E}">
        <p14:creationId xmlns:p14="http://schemas.microsoft.com/office/powerpoint/2010/main" val="3044457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about the 5 monkeys’ experiment? Well, if you have, this story is a slightly modified version of it. If you haven’t, the story goes a little something like this. </a:t>
            </a:r>
          </a:p>
          <a:p>
            <a:endParaRPr lang="en-US" dirty="0"/>
          </a:p>
          <a:p>
            <a:r>
              <a:rPr lang="en-US" dirty="0"/>
              <a:t>There were 5 monkeys. They were tasked with creating a platform to reach hanging bananas in a tree. They all worked together, built the platform, and got the bananas. The end. </a:t>
            </a:r>
          </a:p>
          <a:p>
            <a:endParaRPr lang="en-US" dirty="0"/>
          </a:p>
          <a:p>
            <a:r>
              <a:rPr lang="en-US" dirty="0"/>
              <a:t>Simple. Right?</a:t>
            </a:r>
          </a:p>
          <a:p>
            <a:endParaRPr lang="en-US" dirty="0"/>
          </a:p>
          <a:p>
            <a:r>
              <a:rPr lang="en-US" dirty="0"/>
              <a:t>Well… no. You see, the monkeys got tired of eating bananas. They wanted to try the pineapples on the other side of the jungle. So, they all worked together, moved the platform to that side of the jungle, and reached the pineapples. </a:t>
            </a:r>
          </a:p>
          <a:p>
            <a:endParaRPr lang="en-US" dirty="0"/>
          </a:p>
          <a:p>
            <a:r>
              <a:rPr lang="en-US" dirty="0"/>
              <a:t>Simple. Right?</a:t>
            </a:r>
          </a:p>
          <a:p>
            <a:endParaRPr lang="en-US" dirty="0"/>
          </a:p>
          <a:p>
            <a:r>
              <a:rPr lang="en-US" dirty="0"/>
              <a:t>Well… no. You see, the platform wasn’t built for that side of the jungle and after the move, the platform became brittle and boards needed to be replaced.</a:t>
            </a:r>
          </a:p>
        </p:txBody>
      </p:sp>
      <p:sp>
        <p:nvSpPr>
          <p:cNvPr id="4" name="Slide Number Placeholder 3"/>
          <p:cNvSpPr>
            <a:spLocks noGrp="1"/>
          </p:cNvSpPr>
          <p:nvPr>
            <p:ph type="sldNum" sz="quarter" idx="5"/>
          </p:nvPr>
        </p:nvSpPr>
        <p:spPr/>
        <p:txBody>
          <a:bodyPr/>
          <a:lstStyle/>
          <a:p>
            <a:fld id="{FD25DED7-9EE1-4CED-B0D2-C2D56469472F}" type="slidenum">
              <a:rPr lang="en-US" smtClean="0"/>
              <a:t>3</a:t>
            </a:fld>
            <a:endParaRPr lang="en-US"/>
          </a:p>
        </p:txBody>
      </p:sp>
    </p:spTree>
    <p:extLst>
      <p:ext uri="{BB962C8B-B14F-4D97-AF65-F5344CB8AC3E}">
        <p14:creationId xmlns:p14="http://schemas.microsoft.com/office/powerpoint/2010/main" val="2982669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all began to work together, but then one monkey spoke up and said, “You know… some of these boards aren’t treated and bugs have eaten into them and that’s what caused the brittleness. Before we cut them, pass the boards to me and I’ll approve or deny them.” </a:t>
            </a:r>
          </a:p>
          <a:p>
            <a:endParaRPr lang="en-US" dirty="0"/>
          </a:p>
          <a:p>
            <a:r>
              <a:rPr lang="en-US" dirty="0"/>
              <a:t>Simple. Right?</a:t>
            </a:r>
          </a:p>
          <a:p>
            <a:endParaRPr lang="en-US" dirty="0"/>
          </a:p>
        </p:txBody>
      </p:sp>
      <p:sp>
        <p:nvSpPr>
          <p:cNvPr id="4" name="Slide Number Placeholder 3"/>
          <p:cNvSpPr>
            <a:spLocks noGrp="1"/>
          </p:cNvSpPr>
          <p:nvPr>
            <p:ph type="sldNum" sz="quarter" idx="5"/>
          </p:nvPr>
        </p:nvSpPr>
        <p:spPr/>
        <p:txBody>
          <a:bodyPr/>
          <a:lstStyle/>
          <a:p>
            <a:fld id="{FD25DED7-9EE1-4CED-B0D2-C2D56469472F}" type="slidenum">
              <a:rPr lang="en-US" smtClean="0"/>
              <a:t>4</a:t>
            </a:fld>
            <a:endParaRPr lang="en-US"/>
          </a:p>
        </p:txBody>
      </p:sp>
    </p:spTree>
    <p:extLst>
      <p:ext uri="{BB962C8B-B14F-4D97-AF65-F5344CB8AC3E}">
        <p14:creationId xmlns:p14="http://schemas.microsoft.com/office/powerpoint/2010/main" val="2035248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no. Another monkey spoke up, “You know… we aren’t using the right types of boards. These boards aren’t high performant and can’t handle the stress of moving. Before we use them, pass the boards to me and I’ll approve or deny them.” </a:t>
            </a:r>
          </a:p>
          <a:p>
            <a:endParaRPr lang="en-US" dirty="0"/>
          </a:p>
          <a:p>
            <a:r>
              <a:rPr lang="en-US" dirty="0"/>
              <a:t>Simple. Right?</a:t>
            </a:r>
          </a:p>
          <a:p>
            <a:endParaRPr lang="en-US" dirty="0"/>
          </a:p>
        </p:txBody>
      </p:sp>
      <p:sp>
        <p:nvSpPr>
          <p:cNvPr id="4" name="Slide Number Placeholder 3"/>
          <p:cNvSpPr>
            <a:spLocks noGrp="1"/>
          </p:cNvSpPr>
          <p:nvPr>
            <p:ph type="sldNum" sz="quarter" idx="5"/>
          </p:nvPr>
        </p:nvSpPr>
        <p:spPr/>
        <p:txBody>
          <a:bodyPr/>
          <a:lstStyle/>
          <a:p>
            <a:fld id="{FD25DED7-9EE1-4CED-B0D2-C2D56469472F}" type="slidenum">
              <a:rPr lang="en-US" smtClean="0"/>
              <a:t>5</a:t>
            </a:fld>
            <a:endParaRPr lang="en-US"/>
          </a:p>
        </p:txBody>
      </p:sp>
    </p:spTree>
    <p:extLst>
      <p:ext uri="{BB962C8B-B14F-4D97-AF65-F5344CB8AC3E}">
        <p14:creationId xmlns:p14="http://schemas.microsoft.com/office/powerpoint/2010/main" val="3611217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no. Yet another monkey spoke up, “You know… the real reason we have these problems is because we didn’t plan each section of the platform. Before we begin to think about cutting the boards, pass your plans to me and I’ll approve or deny them.” </a:t>
            </a:r>
          </a:p>
          <a:p>
            <a:endParaRPr lang="en-US" dirty="0"/>
          </a:p>
          <a:p>
            <a:r>
              <a:rPr lang="en-US" dirty="0"/>
              <a:t>Simple. Right?</a:t>
            </a:r>
          </a:p>
          <a:p>
            <a:endParaRPr lang="en-US" dirty="0"/>
          </a:p>
        </p:txBody>
      </p:sp>
      <p:sp>
        <p:nvSpPr>
          <p:cNvPr id="4" name="Slide Number Placeholder 3"/>
          <p:cNvSpPr>
            <a:spLocks noGrp="1"/>
          </p:cNvSpPr>
          <p:nvPr>
            <p:ph type="sldNum" sz="quarter" idx="5"/>
          </p:nvPr>
        </p:nvSpPr>
        <p:spPr/>
        <p:txBody>
          <a:bodyPr/>
          <a:lstStyle/>
          <a:p>
            <a:fld id="{FD25DED7-9EE1-4CED-B0D2-C2D56469472F}" type="slidenum">
              <a:rPr lang="en-US" smtClean="0"/>
              <a:t>6</a:t>
            </a:fld>
            <a:endParaRPr lang="en-US"/>
          </a:p>
        </p:txBody>
      </p:sp>
    </p:spTree>
    <p:extLst>
      <p:ext uri="{BB962C8B-B14F-4D97-AF65-F5344CB8AC3E}">
        <p14:creationId xmlns:p14="http://schemas.microsoft.com/office/powerpoint/2010/main" val="2018616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Well…no. Yet another monkey spoke up, “You know… the problem is we are too free to place the boards how each of us see fit. We need a process of placing these boards. Before we place them, pass the boards and your plans to me, and I’ll approve or deny them.” </a:t>
            </a:r>
          </a:p>
          <a:p>
            <a:endParaRPr lang="en-US" dirty="0"/>
          </a:p>
          <a:p>
            <a:r>
              <a:rPr lang="en-US" dirty="0"/>
              <a:t>Simple. Right? </a:t>
            </a:r>
          </a:p>
          <a:p>
            <a:endParaRPr lang="en-US" dirty="0"/>
          </a:p>
          <a:p>
            <a:r>
              <a:rPr lang="en-US" dirty="0"/>
              <a:t>Well… not exactly.</a:t>
            </a:r>
          </a:p>
        </p:txBody>
      </p:sp>
      <p:sp>
        <p:nvSpPr>
          <p:cNvPr id="4" name="Slide Number Placeholder 3"/>
          <p:cNvSpPr>
            <a:spLocks noGrp="1"/>
          </p:cNvSpPr>
          <p:nvPr>
            <p:ph type="sldNum" sz="quarter" idx="5"/>
          </p:nvPr>
        </p:nvSpPr>
        <p:spPr/>
        <p:txBody>
          <a:bodyPr/>
          <a:lstStyle/>
          <a:p>
            <a:fld id="{FD25DED7-9EE1-4CED-B0D2-C2D56469472F}" type="slidenum">
              <a:rPr lang="en-US" smtClean="0"/>
              <a:t>7</a:t>
            </a:fld>
            <a:endParaRPr lang="en-US"/>
          </a:p>
        </p:txBody>
      </p:sp>
    </p:spTree>
    <p:extLst>
      <p:ext uri="{BB962C8B-B14F-4D97-AF65-F5344CB8AC3E}">
        <p14:creationId xmlns:p14="http://schemas.microsoft.com/office/powerpoint/2010/main" val="3602265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Months had gone by and weather had really taken its toll on the platform. By this time, one of the monkeys had been replaced. The new monkey saw how the other monkeys were using wood and hand tools to build and maintain the platform.</a:t>
            </a:r>
          </a:p>
          <a:p>
            <a:endParaRPr lang="en-US" dirty="0"/>
          </a:p>
          <a:p>
            <a:r>
              <a:rPr lang="en-US" dirty="0"/>
              <a:t>He spoke up, “You know… we could use steel beams instead of w—". “We can’t risk it!” shouted the other monkeys. Taken back, he stayed silent after that.</a:t>
            </a:r>
          </a:p>
        </p:txBody>
      </p:sp>
      <p:sp>
        <p:nvSpPr>
          <p:cNvPr id="4" name="Slide Number Placeholder 3"/>
          <p:cNvSpPr>
            <a:spLocks noGrp="1"/>
          </p:cNvSpPr>
          <p:nvPr>
            <p:ph type="sldNum" sz="quarter" idx="5"/>
          </p:nvPr>
        </p:nvSpPr>
        <p:spPr/>
        <p:txBody>
          <a:bodyPr/>
          <a:lstStyle/>
          <a:p>
            <a:fld id="{FD25DED7-9EE1-4CED-B0D2-C2D56469472F}" type="slidenum">
              <a:rPr lang="en-US" smtClean="0"/>
              <a:t>8</a:t>
            </a:fld>
            <a:endParaRPr lang="en-US"/>
          </a:p>
        </p:txBody>
      </p:sp>
    </p:spTree>
    <p:extLst>
      <p:ext uri="{BB962C8B-B14F-4D97-AF65-F5344CB8AC3E}">
        <p14:creationId xmlns:p14="http://schemas.microsoft.com/office/powerpoint/2010/main" val="163407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Weeks went by. Another monkey was replaced. This monkey saw how labor intensive it was to quality check each and every board before using it.</a:t>
            </a:r>
          </a:p>
          <a:p>
            <a:endParaRPr lang="en-US" dirty="0"/>
          </a:p>
          <a:p>
            <a:r>
              <a:rPr lang="en-US" dirty="0"/>
              <a:t>She spoke up, “You know… we could use a scanner to automate the s--”. “We can’t risk it!” shouted the other monkeys, including the last monkey that had just joined not too long ago. Taken back, she stayed silent after that. </a:t>
            </a:r>
          </a:p>
          <a:p>
            <a:endParaRPr lang="en-US" dirty="0"/>
          </a:p>
        </p:txBody>
      </p:sp>
      <p:sp>
        <p:nvSpPr>
          <p:cNvPr id="4" name="Slide Number Placeholder 3"/>
          <p:cNvSpPr>
            <a:spLocks noGrp="1"/>
          </p:cNvSpPr>
          <p:nvPr>
            <p:ph type="sldNum" sz="quarter" idx="5"/>
          </p:nvPr>
        </p:nvSpPr>
        <p:spPr/>
        <p:txBody>
          <a:bodyPr/>
          <a:lstStyle/>
          <a:p>
            <a:fld id="{FD25DED7-9EE1-4CED-B0D2-C2D56469472F}" type="slidenum">
              <a:rPr lang="en-US" smtClean="0"/>
              <a:t>9</a:t>
            </a:fld>
            <a:endParaRPr lang="en-US"/>
          </a:p>
        </p:txBody>
      </p:sp>
    </p:spTree>
    <p:extLst>
      <p:ext uri="{BB962C8B-B14F-4D97-AF65-F5344CB8AC3E}">
        <p14:creationId xmlns:p14="http://schemas.microsoft.com/office/powerpoint/2010/main" val="3538175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E9AC8-7E96-4E0E-BF66-4AD7916AC488}" type="datetimeFigureOut">
              <a:rPr lang="en-US" smtClean="0"/>
              <a:t>1/9/2020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90DC517-97D5-4FC2-863B-8F674B5E8A3B}"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778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E9AC8-7E96-4E0E-BF66-4AD7916AC488}"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0DC517-97D5-4FC2-863B-8F674B5E8A3B}"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41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E9AC8-7E96-4E0E-BF66-4AD7916AC488}"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0DC517-97D5-4FC2-863B-8F674B5E8A3B}"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7535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E9AC8-7E96-4E0E-BF66-4AD7916AC488}"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0DC517-97D5-4FC2-863B-8F674B5E8A3B}"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4665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E9AC8-7E96-4E0E-BF66-4AD7916AC488}"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0DC517-97D5-4FC2-863B-8F674B5E8A3B}"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559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E9AC8-7E96-4E0E-BF66-4AD7916AC488}"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0DC517-97D5-4FC2-863B-8F674B5E8A3B}"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77438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E9AC8-7E96-4E0E-BF66-4AD7916AC488}" type="datetimeFigureOut">
              <a:rPr lang="en-US" smtClean="0"/>
              <a:t>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0DC517-97D5-4FC2-863B-8F674B5E8A3B}"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5902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BE9AC8-7E96-4E0E-BF66-4AD7916AC488}" type="datetimeFigureOut">
              <a:rPr lang="en-US" smtClean="0"/>
              <a:t>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0DC517-97D5-4FC2-863B-8F674B5E8A3B}"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7991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E9AC8-7E96-4E0E-BF66-4AD7916AC488}" type="datetimeFigureOut">
              <a:rPr lang="en-US" smtClean="0"/>
              <a:t>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0DC517-97D5-4FC2-863B-8F674B5E8A3B}" type="slidenum">
              <a:rPr lang="en-US" smtClean="0"/>
              <a:t>‹#›</a:t>
            </a:fld>
            <a:endParaRPr lang="en-US"/>
          </a:p>
        </p:txBody>
      </p:sp>
    </p:spTree>
    <p:extLst>
      <p:ext uri="{BB962C8B-B14F-4D97-AF65-F5344CB8AC3E}">
        <p14:creationId xmlns:p14="http://schemas.microsoft.com/office/powerpoint/2010/main" val="84769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BE9AC8-7E96-4E0E-BF66-4AD7916AC488}"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0DC517-97D5-4FC2-863B-8F674B5E8A3B}"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354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CBE9AC8-7E96-4E0E-BF66-4AD7916AC488}" type="datetimeFigureOut">
              <a:rPr lang="en-US" smtClean="0"/>
              <a:t>1/9/2020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390DC517-97D5-4FC2-863B-8F674B5E8A3B}"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2947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CBE9AC8-7E96-4E0E-BF66-4AD7916AC488}" type="datetimeFigureOut">
              <a:rPr lang="en-US" smtClean="0"/>
              <a:t>1/9/2020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90DC517-97D5-4FC2-863B-8F674B5E8A3B}"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4724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martinfowler.com/articles/microservices.html" TargetMode="Externa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live360events.com/Events/Orlando-2019/Sessions/Thursday/CCH06-Azure-Cloud-Transformation-Done-Right.asp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live360events.com/Events/Orlando-2019/Sessions/Tuesday/VST03-How-Microsoft-Does-DevOps.aspx" TargetMode="External"/><Relationship Id="rId4" Type="http://schemas.openxmlformats.org/officeDocument/2006/relationships/hyperlink" Target="https://live360events.com/Events/Orlando-2019/Sessions/Monday/CCM01-Workshop-Building-Running-Continuously-Deploying-Microservices.aspx"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9.JPG"/><Relationship Id="rId4" Type="http://schemas.openxmlformats.org/officeDocument/2006/relationships/hyperlink" Target="https://medium.com/@cfatechblog/edge-computing-at-chick-fil-a-7d67242675e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203E-B163-4936-9107-5AAA3CC01513}"/>
              </a:ext>
            </a:extLst>
          </p:cNvPr>
          <p:cNvSpPr>
            <a:spLocks noGrp="1"/>
          </p:cNvSpPr>
          <p:nvPr>
            <p:ph type="ctrTitle"/>
          </p:nvPr>
        </p:nvSpPr>
        <p:spPr/>
        <p:txBody>
          <a:bodyPr/>
          <a:lstStyle/>
          <a:p>
            <a:r>
              <a:rPr lang="en-US" dirty="0"/>
              <a:t>Cloud transformation</a:t>
            </a:r>
          </a:p>
        </p:txBody>
      </p:sp>
      <p:sp>
        <p:nvSpPr>
          <p:cNvPr id="3" name="Subtitle 2">
            <a:extLst>
              <a:ext uri="{FF2B5EF4-FFF2-40B4-BE49-F238E27FC236}">
                <a16:creationId xmlns:a16="http://schemas.microsoft.com/office/drawing/2014/main" id="{A27F2DDB-1A44-4D2C-A854-B9EBCEAE3399}"/>
              </a:ext>
            </a:extLst>
          </p:cNvPr>
          <p:cNvSpPr>
            <a:spLocks noGrp="1"/>
          </p:cNvSpPr>
          <p:nvPr>
            <p:ph type="subTitle" idx="1"/>
          </p:nvPr>
        </p:nvSpPr>
        <p:spPr>
          <a:xfrm>
            <a:off x="2417780" y="3531205"/>
            <a:ext cx="8637072" cy="530842"/>
          </a:xfrm>
        </p:spPr>
        <p:txBody>
          <a:bodyPr/>
          <a:lstStyle/>
          <a:p>
            <a:r>
              <a:rPr lang="en-US" dirty="0"/>
              <a:t>Microservices, docker and container</a:t>
            </a:r>
          </a:p>
        </p:txBody>
      </p:sp>
      <p:sp>
        <p:nvSpPr>
          <p:cNvPr id="4" name="TextBox 3">
            <a:extLst>
              <a:ext uri="{FF2B5EF4-FFF2-40B4-BE49-F238E27FC236}">
                <a16:creationId xmlns:a16="http://schemas.microsoft.com/office/drawing/2014/main" id="{541D138E-2025-4CB7-8748-CB0AC40E98A2}"/>
              </a:ext>
            </a:extLst>
          </p:cNvPr>
          <p:cNvSpPr txBox="1"/>
          <p:nvPr/>
        </p:nvSpPr>
        <p:spPr>
          <a:xfrm>
            <a:off x="9593426" y="5686370"/>
            <a:ext cx="1461426" cy="369332"/>
          </a:xfrm>
          <a:prstGeom prst="rect">
            <a:avLst/>
          </a:prstGeom>
          <a:noFill/>
        </p:spPr>
        <p:txBody>
          <a:bodyPr wrap="none" rtlCol="0">
            <a:spAutoFit/>
          </a:bodyPr>
          <a:lstStyle/>
          <a:p>
            <a:r>
              <a:rPr lang="en-US" dirty="0"/>
              <a:t>John Kesinger</a:t>
            </a:r>
          </a:p>
        </p:txBody>
      </p:sp>
    </p:spTree>
    <p:extLst>
      <p:ext uri="{BB962C8B-B14F-4D97-AF65-F5344CB8AC3E}">
        <p14:creationId xmlns:p14="http://schemas.microsoft.com/office/powerpoint/2010/main" val="3995723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05601E-8B2C-43A4-A65B-ED454DC38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2461"/>
            <a:ext cx="12192000" cy="6555428"/>
          </a:xfrm>
          <a:prstGeom prst="rect">
            <a:avLst/>
          </a:prstGeom>
        </p:spPr>
      </p:pic>
    </p:spTree>
    <p:extLst>
      <p:ext uri="{BB962C8B-B14F-4D97-AF65-F5344CB8AC3E}">
        <p14:creationId xmlns:p14="http://schemas.microsoft.com/office/powerpoint/2010/main" val="4112467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2" name="Rectangle 31">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96F6402-BA26-4C01-8D80-99C8F499BFD6}"/>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3400"/>
              <a:t>What does this have to do with cloud transformation?</a:t>
            </a:r>
          </a:p>
        </p:txBody>
      </p:sp>
      <p:cxnSp>
        <p:nvCxnSpPr>
          <p:cNvPr id="36" name="Straight Connector 35">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6D0B0739-66A8-4F90-B041-2B813D3D0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738" y="805583"/>
            <a:ext cx="4283788" cy="4660762"/>
          </a:xfrm>
          <a:prstGeom prst="rect">
            <a:avLst/>
          </a:prstGeom>
        </p:spPr>
      </p:pic>
      <p:pic>
        <p:nvPicPr>
          <p:cNvPr id="38" name="Picture 37">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F9C824-0BE0-406B-B8EB-F3A817BFC74F}"/>
              </a:ext>
            </a:extLst>
          </p:cNvPr>
          <p:cNvSpPr txBox="1"/>
          <p:nvPr/>
        </p:nvSpPr>
        <p:spPr>
          <a:xfrm>
            <a:off x="1417909" y="3668863"/>
            <a:ext cx="4206187" cy="1708160"/>
          </a:xfrm>
          <a:prstGeom prst="rect">
            <a:avLst/>
          </a:prstGeom>
          <a:noFill/>
        </p:spPr>
        <p:txBody>
          <a:bodyPr wrap="square" rtlCol="0">
            <a:spAutoFit/>
          </a:bodyPr>
          <a:lstStyle/>
          <a:p>
            <a:pPr>
              <a:spcAft>
                <a:spcPts val="600"/>
              </a:spcAft>
            </a:pPr>
            <a:r>
              <a:rPr lang="en-US" dirty="0"/>
              <a:t>DOCKER			MICROSERVICES</a:t>
            </a:r>
            <a:br>
              <a:rPr lang="en-US" dirty="0"/>
            </a:br>
            <a:r>
              <a:rPr lang="en-US" dirty="0"/>
              <a:t>CLOUD				CONTAINERS</a:t>
            </a:r>
          </a:p>
          <a:p>
            <a:pPr>
              <a:spcAft>
                <a:spcPts val="600"/>
              </a:spcAft>
            </a:pPr>
            <a:r>
              <a:rPr lang="en-US" dirty="0"/>
              <a:t>BLOCKCHAIN		KUBERNETES</a:t>
            </a:r>
          </a:p>
          <a:p>
            <a:pPr>
              <a:spcAft>
                <a:spcPts val="600"/>
              </a:spcAft>
            </a:pPr>
            <a:r>
              <a:rPr lang="en-US" dirty="0"/>
              <a:t>A.I.					DEVOPS</a:t>
            </a:r>
          </a:p>
          <a:p>
            <a:pPr>
              <a:spcAft>
                <a:spcPts val="600"/>
              </a:spcAft>
            </a:pPr>
            <a:r>
              <a:rPr lang="en-US" dirty="0"/>
              <a:t>IoT					M.L.</a:t>
            </a:r>
          </a:p>
        </p:txBody>
      </p:sp>
    </p:spTree>
    <p:extLst>
      <p:ext uri="{BB962C8B-B14F-4D97-AF65-F5344CB8AC3E}">
        <p14:creationId xmlns:p14="http://schemas.microsoft.com/office/powerpoint/2010/main" val="1198617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34EBF-7EAA-4532-938B-666525CC1A7C}"/>
              </a:ext>
            </a:extLst>
          </p:cNvPr>
          <p:cNvSpPr txBox="1"/>
          <p:nvPr/>
        </p:nvSpPr>
        <p:spPr>
          <a:xfrm>
            <a:off x="2405623" y="870772"/>
            <a:ext cx="7380753" cy="3785652"/>
          </a:xfrm>
          <a:prstGeom prst="rect">
            <a:avLst/>
          </a:prstGeom>
          <a:noFill/>
        </p:spPr>
        <p:txBody>
          <a:bodyPr wrap="square" rtlCol="0">
            <a:spAutoFit/>
          </a:bodyPr>
          <a:lstStyle/>
          <a:p>
            <a:pPr algn="ctr"/>
            <a:r>
              <a:rPr lang="en-US" sz="4000" dirty="0"/>
              <a:t>“The world as we have created it is a process of our thinking. It cannot be changed without changing our thinking.” </a:t>
            </a:r>
          </a:p>
          <a:p>
            <a:endParaRPr lang="en-US" sz="4000" dirty="0"/>
          </a:p>
          <a:p>
            <a:pPr algn="r"/>
            <a:r>
              <a:rPr lang="en-US" sz="4000" b="1" dirty="0"/>
              <a:t>-Albert Einstein</a:t>
            </a:r>
          </a:p>
        </p:txBody>
      </p:sp>
    </p:spTree>
    <p:extLst>
      <p:ext uri="{BB962C8B-B14F-4D97-AF65-F5344CB8AC3E}">
        <p14:creationId xmlns:p14="http://schemas.microsoft.com/office/powerpoint/2010/main" val="419276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70E6470A-D23D-490B-99B6-61C83D8F0A4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1" b="17580"/>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51150-8011-49CF-8EDE-39295AC40A70}"/>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sz="3000" dirty="0">
                <a:solidFill>
                  <a:srgbClr val="FFFFFE"/>
                </a:solidFill>
              </a:rPr>
              <a:t>Why do we need to change our thinking?</a:t>
            </a:r>
          </a:p>
        </p:txBody>
      </p:sp>
      <p:cxnSp>
        <p:nvCxnSpPr>
          <p:cNvPr id="20" name="Straight Connector 19">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BF746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9713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07AA50-79B5-4AFA-9512-0D0337F47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864" y="805583"/>
            <a:ext cx="4782771" cy="4660762"/>
          </a:xfrm>
          <a:prstGeom prst="rect">
            <a:avLst/>
          </a:prstGeom>
        </p:spPr>
      </p:pic>
      <p:pic>
        <p:nvPicPr>
          <p:cNvPr id="3" name="Picture 2">
            <a:extLst>
              <a:ext uri="{FF2B5EF4-FFF2-40B4-BE49-F238E27FC236}">
                <a16:creationId xmlns:a16="http://schemas.microsoft.com/office/drawing/2014/main" id="{CA34CBB4-F58B-4DDD-969F-8D6A87C4F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864" y="729586"/>
            <a:ext cx="4784383" cy="3124049"/>
          </a:xfrm>
          <a:prstGeom prst="rect">
            <a:avLst/>
          </a:prstGeom>
        </p:spPr>
      </p:pic>
      <p:pic>
        <p:nvPicPr>
          <p:cNvPr id="5" name="Picture 4">
            <a:extLst>
              <a:ext uri="{FF2B5EF4-FFF2-40B4-BE49-F238E27FC236}">
                <a16:creationId xmlns:a16="http://schemas.microsoft.com/office/drawing/2014/main" id="{5B041BBC-58D8-4A89-A095-50346BFF0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7859" y="147782"/>
            <a:ext cx="6743846" cy="6858000"/>
          </a:xfrm>
          <a:prstGeom prst="rect">
            <a:avLst/>
          </a:prstGeom>
        </p:spPr>
      </p:pic>
    </p:spTree>
    <p:extLst>
      <p:ext uri="{BB962C8B-B14F-4D97-AF65-F5344CB8AC3E}">
        <p14:creationId xmlns:p14="http://schemas.microsoft.com/office/powerpoint/2010/main" val="123215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4" name="Rectangle 8">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10">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90E81A0-7284-443D-968B-5839202C5B7E}"/>
              </a:ext>
            </a:extLst>
          </p:cNvPr>
          <p:cNvSpPr>
            <a:spLocks noGrp="1"/>
          </p:cNvSpPr>
          <p:nvPr>
            <p:ph type="title"/>
          </p:nvPr>
        </p:nvSpPr>
        <p:spPr>
          <a:xfrm>
            <a:off x="1451580" y="804520"/>
            <a:ext cx="3530157" cy="1049235"/>
          </a:xfrm>
        </p:spPr>
        <p:txBody>
          <a:bodyPr>
            <a:normAutofit/>
          </a:bodyPr>
          <a:lstStyle/>
          <a:p>
            <a:r>
              <a:rPr lang="en-US"/>
              <a:t>Technology advancement</a:t>
            </a:r>
            <a:endParaRPr lang="en-US" dirty="0"/>
          </a:p>
        </p:txBody>
      </p:sp>
      <p:sp>
        <p:nvSpPr>
          <p:cNvPr id="36" name="Rectangle 12">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A846F1B-4264-4BAB-A55F-2FF8A48C3B7F}"/>
              </a:ext>
            </a:extLst>
          </p:cNvPr>
          <p:cNvSpPr>
            <a:spLocks noGrp="1"/>
          </p:cNvSpPr>
          <p:nvPr>
            <p:ph idx="1"/>
          </p:nvPr>
        </p:nvSpPr>
        <p:spPr>
          <a:xfrm>
            <a:off x="1451581" y="2015732"/>
            <a:ext cx="3526523" cy="3450613"/>
          </a:xfrm>
        </p:spPr>
        <p:txBody>
          <a:bodyPr>
            <a:normAutofit/>
          </a:bodyPr>
          <a:lstStyle/>
          <a:p>
            <a:r>
              <a:rPr lang="en-US" dirty="0"/>
              <a:t>“’Get thee to the cloud’ is obviously advice you’ve heard before, but it becomes imperative if you hope to capitalize on the exponential growth happening in cloud technologies.”</a:t>
            </a:r>
          </a:p>
          <a:p>
            <a:r>
              <a:rPr lang="en-US" dirty="0"/>
              <a:t>MSDN Magazine (Nov 2019)</a:t>
            </a:r>
          </a:p>
        </p:txBody>
      </p:sp>
      <p:grpSp>
        <p:nvGrpSpPr>
          <p:cNvPr id="37" name="Group 14">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6" name="Rectangle 15">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16">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ectangle 18">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E5F0BDA-EEEE-4690-9F9B-E474B9533B7E}"/>
              </a:ext>
            </a:extLst>
          </p:cNvPr>
          <p:cNvPicPr>
            <a:picLocks noChangeAspect="1"/>
          </p:cNvPicPr>
          <p:nvPr/>
        </p:nvPicPr>
        <p:blipFill>
          <a:blip r:embed="rId3"/>
          <a:stretch>
            <a:fillRect/>
          </a:stretch>
        </p:blipFill>
        <p:spPr>
          <a:xfrm>
            <a:off x="6093926" y="1741586"/>
            <a:ext cx="4821551" cy="2615690"/>
          </a:xfrm>
          <a:prstGeom prst="rect">
            <a:avLst/>
          </a:prstGeom>
        </p:spPr>
      </p:pic>
      <p:pic>
        <p:nvPicPr>
          <p:cNvPr id="40" name="Picture 20">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22">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7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9F2937-4A76-4497-98AC-09994E6BF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937957"/>
          </a:xfrm>
          <a:prstGeom prst="rect">
            <a:avLst/>
          </a:prstGeom>
        </p:spPr>
      </p:pic>
    </p:spTree>
    <p:extLst>
      <p:ext uri="{BB962C8B-B14F-4D97-AF65-F5344CB8AC3E}">
        <p14:creationId xmlns:p14="http://schemas.microsoft.com/office/powerpoint/2010/main" val="1374614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00A6-A012-463F-859E-81FF7C92C0FA}"/>
              </a:ext>
            </a:extLst>
          </p:cNvPr>
          <p:cNvSpPr>
            <a:spLocks noGrp="1"/>
          </p:cNvSpPr>
          <p:nvPr>
            <p:ph type="title"/>
          </p:nvPr>
        </p:nvSpPr>
        <p:spPr/>
        <p:txBody>
          <a:bodyPr/>
          <a:lstStyle/>
          <a:p>
            <a:r>
              <a:rPr lang="en-US" dirty="0"/>
              <a:t>3 Key Areas</a:t>
            </a:r>
          </a:p>
        </p:txBody>
      </p:sp>
      <p:sp>
        <p:nvSpPr>
          <p:cNvPr id="3" name="Content Placeholder 2">
            <a:extLst>
              <a:ext uri="{FF2B5EF4-FFF2-40B4-BE49-F238E27FC236}">
                <a16:creationId xmlns:a16="http://schemas.microsoft.com/office/drawing/2014/main" id="{526A00F1-C384-463B-ACB8-1F8DF603808B}"/>
              </a:ext>
            </a:extLst>
          </p:cNvPr>
          <p:cNvSpPr>
            <a:spLocks noGrp="1"/>
          </p:cNvSpPr>
          <p:nvPr>
            <p:ph idx="1"/>
          </p:nvPr>
        </p:nvSpPr>
        <p:spPr/>
        <p:txBody>
          <a:bodyPr/>
          <a:lstStyle/>
          <a:p>
            <a:r>
              <a:rPr lang="en-US" dirty="0"/>
              <a:t>Software Architecture</a:t>
            </a:r>
          </a:p>
          <a:p>
            <a:pPr lvl="1"/>
            <a:endParaRPr lang="en-US" dirty="0"/>
          </a:p>
          <a:p>
            <a:r>
              <a:rPr lang="en-US" dirty="0"/>
              <a:t>Software Delivery</a:t>
            </a:r>
          </a:p>
          <a:p>
            <a:pPr lvl="1"/>
            <a:endParaRPr lang="en-US" dirty="0"/>
          </a:p>
          <a:p>
            <a:r>
              <a:rPr lang="en-US" dirty="0"/>
              <a:t>Organization &amp; Team Structure</a:t>
            </a:r>
          </a:p>
          <a:p>
            <a:pPr lvl="1"/>
            <a:endParaRPr lang="en-US" dirty="0"/>
          </a:p>
        </p:txBody>
      </p:sp>
    </p:spTree>
    <p:extLst>
      <p:ext uri="{BB962C8B-B14F-4D97-AF65-F5344CB8AC3E}">
        <p14:creationId xmlns:p14="http://schemas.microsoft.com/office/powerpoint/2010/main" val="3384905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1669046F-5838-4C7A-BBE8-A77F40FD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D5E6CDB-92ED-43A1-9491-C46E2C8E9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5" name="Group 24">
            <a:extLst>
              <a:ext uri="{FF2B5EF4-FFF2-40B4-BE49-F238E27FC236}">
                <a16:creationId xmlns:a16="http://schemas.microsoft.com/office/drawing/2014/main" id="{EBB966BC-DC49-4138-8DEF-B1CD13033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632237" y="482171"/>
            <a:chExt cx="6104331" cy="5149101"/>
          </a:xfrm>
        </p:grpSpPr>
        <p:sp>
          <p:nvSpPr>
            <p:cNvPr id="26" name="Rectangle 25">
              <a:extLst>
                <a:ext uri="{FF2B5EF4-FFF2-40B4-BE49-F238E27FC236}">
                  <a16:creationId xmlns:a16="http://schemas.microsoft.com/office/drawing/2014/main" id="{EDD0BD06-EC5B-4F0E-A221-562BC2BA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7" y="482171"/>
              <a:ext cx="610433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34200B3-EC47-4A5B-A640-7118BF6AD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6" y="812507"/>
              <a:ext cx="5471355"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23B9DAF8-7DB4-40CB-85F8-7E02F95C6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042" y="984450"/>
            <a:ext cx="5145580"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606AED2C-61BA-485C-9DD4-B23B6280F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C5044A6-02F2-42A3-AE37-5746FE9BB275}"/>
              </a:ext>
            </a:extLst>
          </p:cNvPr>
          <p:cNvSpPr>
            <a:spLocks noGrp="1"/>
          </p:cNvSpPr>
          <p:nvPr>
            <p:ph type="title"/>
          </p:nvPr>
        </p:nvSpPr>
        <p:spPr>
          <a:xfrm>
            <a:off x="7218030" y="804520"/>
            <a:ext cx="3520367" cy="1049235"/>
          </a:xfrm>
        </p:spPr>
        <p:txBody>
          <a:bodyPr vert="horz" lIns="91440" tIns="45720" rIns="91440" bIns="45720" rtlCol="0" anchor="t">
            <a:normAutofit/>
          </a:bodyPr>
          <a:lstStyle/>
          <a:p>
            <a:r>
              <a:rPr lang="en-US" dirty="0"/>
              <a:t>Software Architecture</a:t>
            </a:r>
          </a:p>
        </p:txBody>
      </p:sp>
      <p:pic>
        <p:nvPicPr>
          <p:cNvPr id="5" name="Picture 4">
            <a:extLst>
              <a:ext uri="{FF2B5EF4-FFF2-40B4-BE49-F238E27FC236}">
                <a16:creationId xmlns:a16="http://schemas.microsoft.com/office/drawing/2014/main" id="{97182A0E-B0B3-4276-8289-3F028FF6A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223" y="1644461"/>
            <a:ext cx="4825148" cy="2809939"/>
          </a:xfrm>
          <a:prstGeom prst="rect">
            <a:avLst/>
          </a:prstGeom>
        </p:spPr>
      </p:pic>
      <p:sp>
        <p:nvSpPr>
          <p:cNvPr id="8" name="TextBox 7">
            <a:extLst>
              <a:ext uri="{FF2B5EF4-FFF2-40B4-BE49-F238E27FC236}">
                <a16:creationId xmlns:a16="http://schemas.microsoft.com/office/drawing/2014/main" id="{A86BF04C-C58D-4DE3-ACA6-5BDFE2AA61E7}"/>
              </a:ext>
            </a:extLst>
          </p:cNvPr>
          <p:cNvSpPr txBox="1"/>
          <p:nvPr/>
        </p:nvSpPr>
        <p:spPr>
          <a:xfrm>
            <a:off x="7218029" y="2015732"/>
            <a:ext cx="3520368" cy="3450613"/>
          </a:xfrm>
          <a:prstGeom prst="rect">
            <a:avLst/>
          </a:prstGeom>
        </p:spPr>
        <p:txBody>
          <a:bodyPr vert="horz" lIns="91440" tIns="45720" rIns="91440" bIns="45720" rtlCol="0" anchor="t">
            <a:normAutofit fontScale="92500" lnSpcReduction="20000"/>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dirty="0"/>
              <a:t>“Monolithic applications can be successful, but increasingly people are feeling frustrations with them - especially as more applications are being deployed to the cloud . Change cycles are tied together - a change made to a small part of the application, requires the entire monolith to be rebuilt and deployed.”</a:t>
            </a:r>
          </a:p>
          <a:p>
            <a:pPr indent="-228600" defTabSz="914400">
              <a:lnSpc>
                <a:spcPct val="120000"/>
              </a:lnSpc>
              <a:spcAft>
                <a:spcPts val="600"/>
              </a:spcAft>
              <a:buClr>
                <a:schemeClr val="accent1"/>
              </a:buClr>
              <a:buSzPct val="100000"/>
              <a:buFont typeface="Arial" panose="020B0604020202020204" pitchFamily="34" charset="0"/>
              <a:buChar char="•"/>
            </a:pPr>
            <a:endParaRPr lang="en-US" dirty="0"/>
          </a:p>
          <a:p>
            <a:pPr indent="-228600" defTabSz="914400">
              <a:lnSpc>
                <a:spcPct val="120000"/>
              </a:lnSpc>
              <a:spcAft>
                <a:spcPts val="600"/>
              </a:spcAft>
              <a:buClr>
                <a:schemeClr val="accent1"/>
              </a:buClr>
              <a:buSzPct val="100000"/>
              <a:buFont typeface="Arial" panose="020B0604020202020204" pitchFamily="34" charset="0"/>
              <a:buChar char="•"/>
            </a:pPr>
            <a:r>
              <a:rPr lang="en-US" dirty="0">
                <a:hlinkClick r:id="rId5"/>
              </a:rPr>
              <a:t>https://martinfowler.com/articles/microservices.html</a:t>
            </a:r>
            <a:endParaRPr lang="en-US" dirty="0"/>
          </a:p>
          <a:p>
            <a:pPr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pic>
        <p:nvPicPr>
          <p:cNvPr id="33" name="Picture 32">
            <a:extLst>
              <a:ext uri="{FF2B5EF4-FFF2-40B4-BE49-F238E27FC236}">
                <a16:creationId xmlns:a16="http://schemas.microsoft.com/office/drawing/2014/main" id="{7EFCF05C-6070-460B-8E60-12BE3EFD19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34">
            <a:extLst>
              <a:ext uri="{FF2B5EF4-FFF2-40B4-BE49-F238E27FC236}">
                <a16:creationId xmlns:a16="http://schemas.microsoft.com/office/drawing/2014/main" id="{CFD731F1-726F-453E-9516-3058095DE9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864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90D1-24C7-4151-BCCA-EE459F4FF44F}"/>
              </a:ext>
            </a:extLst>
          </p:cNvPr>
          <p:cNvSpPr>
            <a:spLocks noGrp="1"/>
          </p:cNvSpPr>
          <p:nvPr>
            <p:ph type="title"/>
          </p:nvPr>
        </p:nvSpPr>
        <p:spPr/>
        <p:txBody>
          <a:bodyPr/>
          <a:lstStyle/>
          <a:p>
            <a:r>
              <a:rPr lang="en-US" dirty="0"/>
              <a:t>Microservices</a:t>
            </a:r>
          </a:p>
        </p:txBody>
      </p:sp>
      <p:sp>
        <p:nvSpPr>
          <p:cNvPr id="3" name="Content Placeholder 2">
            <a:extLst>
              <a:ext uri="{FF2B5EF4-FFF2-40B4-BE49-F238E27FC236}">
                <a16:creationId xmlns:a16="http://schemas.microsoft.com/office/drawing/2014/main" id="{D2E736F3-886D-4100-9A0D-DC884779F912}"/>
              </a:ext>
            </a:extLst>
          </p:cNvPr>
          <p:cNvSpPr>
            <a:spLocks noGrp="1"/>
          </p:cNvSpPr>
          <p:nvPr>
            <p:ph sz="half" idx="1"/>
          </p:nvPr>
        </p:nvSpPr>
        <p:spPr/>
        <p:txBody>
          <a:bodyPr>
            <a:normAutofit/>
          </a:bodyPr>
          <a:lstStyle/>
          <a:p>
            <a:r>
              <a:rPr lang="en-US" dirty="0"/>
              <a:t>The microservice architecture enables the rapid, frequent and reliable delivery of large, complex applications. It also enables an organization to evolve its technology stack. </a:t>
            </a:r>
          </a:p>
        </p:txBody>
      </p:sp>
      <p:sp>
        <p:nvSpPr>
          <p:cNvPr id="4" name="Content Placeholder 3">
            <a:extLst>
              <a:ext uri="{FF2B5EF4-FFF2-40B4-BE49-F238E27FC236}">
                <a16:creationId xmlns:a16="http://schemas.microsoft.com/office/drawing/2014/main" id="{0567FD5C-2C17-4F3E-AA14-A810B9DDBCCF}"/>
              </a:ext>
            </a:extLst>
          </p:cNvPr>
          <p:cNvSpPr>
            <a:spLocks noGrp="1"/>
          </p:cNvSpPr>
          <p:nvPr>
            <p:ph sz="half" idx="2"/>
          </p:nvPr>
        </p:nvSpPr>
        <p:spPr/>
        <p:txBody>
          <a:bodyPr>
            <a:normAutofit/>
          </a:bodyPr>
          <a:lstStyle/>
          <a:p>
            <a:r>
              <a:rPr lang="en-US" dirty="0"/>
              <a:t>Little to no coupling between services</a:t>
            </a:r>
          </a:p>
          <a:p>
            <a:r>
              <a:rPr lang="en-US" dirty="0"/>
              <a:t>Functional cohesion vs Logical cohesion</a:t>
            </a:r>
          </a:p>
          <a:p>
            <a:r>
              <a:rPr lang="en-US" dirty="0"/>
              <a:t>Maintains its own state</a:t>
            </a:r>
          </a:p>
          <a:p>
            <a:r>
              <a:rPr lang="en-US" dirty="0"/>
              <a:t>Vertically sliced partitions</a:t>
            </a:r>
          </a:p>
          <a:p>
            <a:r>
              <a:rPr lang="en-US" dirty="0"/>
              <a:t>Organized around business capabilities</a:t>
            </a:r>
          </a:p>
        </p:txBody>
      </p:sp>
    </p:spTree>
    <p:extLst>
      <p:ext uri="{BB962C8B-B14F-4D97-AF65-F5344CB8AC3E}">
        <p14:creationId xmlns:p14="http://schemas.microsoft.com/office/powerpoint/2010/main" val="3734310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84C4-5D91-4020-B1A6-20F0A0C6616B}"/>
              </a:ext>
            </a:extLst>
          </p:cNvPr>
          <p:cNvSpPr>
            <a:spLocks noGrp="1"/>
          </p:cNvSpPr>
          <p:nvPr>
            <p:ph type="title"/>
          </p:nvPr>
        </p:nvSpPr>
        <p:spPr/>
        <p:txBody>
          <a:bodyPr/>
          <a:lstStyle/>
          <a:p>
            <a:r>
              <a:rPr lang="en-US" dirty="0"/>
              <a:t>Live!360 Orlando</a:t>
            </a:r>
          </a:p>
        </p:txBody>
      </p:sp>
      <p:sp>
        <p:nvSpPr>
          <p:cNvPr id="3" name="Content Placeholder 2">
            <a:extLst>
              <a:ext uri="{FF2B5EF4-FFF2-40B4-BE49-F238E27FC236}">
                <a16:creationId xmlns:a16="http://schemas.microsoft.com/office/drawing/2014/main" id="{C9D63B82-F067-4E6A-BA2C-C81E8E58050D}"/>
              </a:ext>
            </a:extLst>
          </p:cNvPr>
          <p:cNvSpPr>
            <a:spLocks noGrp="1"/>
          </p:cNvSpPr>
          <p:nvPr>
            <p:ph idx="1"/>
          </p:nvPr>
        </p:nvSpPr>
        <p:spPr/>
        <p:txBody>
          <a:bodyPr>
            <a:normAutofit fontScale="92500" lnSpcReduction="20000"/>
          </a:bodyPr>
          <a:lstStyle/>
          <a:p>
            <a:r>
              <a:rPr lang="en-US" dirty="0"/>
              <a:t>Azure Cloud Transformation Done Right - Marcel de Vries</a:t>
            </a:r>
          </a:p>
          <a:p>
            <a:pPr lvl="1"/>
            <a:r>
              <a:rPr lang="en-US" dirty="0">
                <a:hlinkClick r:id="rId3"/>
              </a:rPr>
              <a:t>https://live360events.com/Events/Orlando-2019/Sessions/Thursday/CCH06-Azure-Cloud-Transformation-Done-Right.aspx</a:t>
            </a:r>
            <a:endParaRPr lang="en-US" dirty="0"/>
          </a:p>
          <a:p>
            <a:r>
              <a:rPr lang="en-US" dirty="0"/>
              <a:t>Workshop: Building, Running &amp; Continuously Deploying Microservices with Docker Containers on Azure - Marcel de Vries &amp; Rene van </a:t>
            </a:r>
            <a:r>
              <a:rPr lang="en-US" dirty="0" err="1"/>
              <a:t>Osnabrugge</a:t>
            </a:r>
            <a:endParaRPr lang="en-US" dirty="0"/>
          </a:p>
          <a:p>
            <a:pPr lvl="1"/>
            <a:r>
              <a:rPr lang="en-US" dirty="0">
                <a:hlinkClick r:id="rId4"/>
              </a:rPr>
              <a:t>https://live360events.com/Events/Orlando-2019/Sessions/Monday/CCM01-Workshop-Building-Running-Continuously-Deploying-Microservices.aspx</a:t>
            </a:r>
            <a:endParaRPr lang="en-US" dirty="0"/>
          </a:p>
          <a:p>
            <a:r>
              <a:rPr lang="en-US" dirty="0"/>
              <a:t>How Microsoft Does </a:t>
            </a:r>
            <a:r>
              <a:rPr lang="en-US" dirty="0" err="1"/>
              <a:t>Devops</a:t>
            </a:r>
            <a:r>
              <a:rPr lang="en-US" dirty="0"/>
              <a:t> – Mickey </a:t>
            </a:r>
            <a:r>
              <a:rPr lang="en-US" dirty="0" err="1"/>
              <a:t>Gousset</a:t>
            </a:r>
            <a:endParaRPr lang="en-US" dirty="0"/>
          </a:p>
          <a:p>
            <a:pPr lvl="1"/>
            <a:r>
              <a:rPr lang="en-US" dirty="0">
                <a:hlinkClick r:id="rId5"/>
              </a:rPr>
              <a:t>https://live360events.com/Events/Orlando-2019/Sessions/Tuesday/VST03-How-Microsoft-Does-DevOps.aspx</a:t>
            </a:r>
            <a:endParaRPr lang="en-US" dirty="0"/>
          </a:p>
        </p:txBody>
      </p:sp>
    </p:spTree>
    <p:extLst>
      <p:ext uri="{BB962C8B-B14F-4D97-AF65-F5344CB8AC3E}">
        <p14:creationId xmlns:p14="http://schemas.microsoft.com/office/powerpoint/2010/main" val="368885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B798-FE79-47B8-8DCC-D09A286500F4}"/>
              </a:ext>
            </a:extLst>
          </p:cNvPr>
          <p:cNvSpPr>
            <a:spLocks noGrp="1"/>
          </p:cNvSpPr>
          <p:nvPr>
            <p:ph type="title"/>
          </p:nvPr>
        </p:nvSpPr>
        <p:spPr/>
        <p:txBody>
          <a:bodyPr/>
          <a:lstStyle/>
          <a:p>
            <a:r>
              <a:rPr lang="en-US" dirty="0"/>
              <a:t>Moving to Microservices architecture</a:t>
            </a:r>
          </a:p>
        </p:txBody>
      </p:sp>
      <p:sp>
        <p:nvSpPr>
          <p:cNvPr id="3" name="Content Placeholder 2">
            <a:extLst>
              <a:ext uri="{FF2B5EF4-FFF2-40B4-BE49-F238E27FC236}">
                <a16:creationId xmlns:a16="http://schemas.microsoft.com/office/drawing/2014/main" id="{BB92B68F-F0EA-430C-9915-82AECF7B0DC1}"/>
              </a:ext>
            </a:extLst>
          </p:cNvPr>
          <p:cNvSpPr>
            <a:spLocks noGrp="1"/>
          </p:cNvSpPr>
          <p:nvPr>
            <p:ph sz="half" idx="1"/>
          </p:nvPr>
        </p:nvSpPr>
        <p:spPr/>
        <p:txBody>
          <a:bodyPr>
            <a:normAutofit fontScale="92500"/>
          </a:bodyPr>
          <a:lstStyle/>
          <a:p>
            <a:pPr marL="0" indent="0">
              <a:buNone/>
            </a:pPr>
            <a:r>
              <a:rPr lang="en-US" sz="2400" b="1" dirty="0"/>
              <a:t>Benefits</a:t>
            </a:r>
          </a:p>
          <a:p>
            <a:r>
              <a:rPr lang="en-US" dirty="0"/>
              <a:t>Selective scaling</a:t>
            </a:r>
          </a:p>
          <a:p>
            <a:r>
              <a:rPr lang="en-US" dirty="0"/>
              <a:t>Resilience against failures</a:t>
            </a:r>
          </a:p>
          <a:p>
            <a:r>
              <a:rPr lang="en-US" dirty="0"/>
              <a:t>Deployment of smaller pieces – lower risk</a:t>
            </a:r>
          </a:p>
          <a:p>
            <a:r>
              <a:rPr lang="en-US" dirty="0"/>
              <a:t>High availability</a:t>
            </a:r>
          </a:p>
          <a:p>
            <a:r>
              <a:rPr lang="en-US" dirty="0"/>
              <a:t>Replicability</a:t>
            </a:r>
          </a:p>
          <a:p>
            <a:r>
              <a:rPr lang="en-US" dirty="0"/>
              <a:t>Composability</a:t>
            </a:r>
          </a:p>
        </p:txBody>
      </p:sp>
      <p:pic>
        <p:nvPicPr>
          <p:cNvPr id="6" name="Content Placeholder 5">
            <a:extLst>
              <a:ext uri="{FF2B5EF4-FFF2-40B4-BE49-F238E27FC236}">
                <a16:creationId xmlns:a16="http://schemas.microsoft.com/office/drawing/2014/main" id="{35DFB7B1-769F-4DBE-831F-CA1A8DA78D7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3500" y="2449455"/>
            <a:ext cx="4645025" cy="2578215"/>
          </a:xfrm>
        </p:spPr>
      </p:pic>
    </p:spTree>
    <p:extLst>
      <p:ext uri="{BB962C8B-B14F-4D97-AF65-F5344CB8AC3E}">
        <p14:creationId xmlns:p14="http://schemas.microsoft.com/office/powerpoint/2010/main" val="954354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2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C5044A6-02F2-42A3-AE37-5746FE9BB275}"/>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dirty="0"/>
              <a:t>Software Delivery</a:t>
            </a:r>
          </a:p>
        </p:txBody>
      </p:sp>
      <p:sp>
        <p:nvSpPr>
          <p:cNvPr id="19" name="Rectangle 2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3C8F901F-C5D7-4CFC-9CC3-DDA4DE05B24B}"/>
              </a:ext>
            </a:extLst>
          </p:cNvPr>
          <p:cNvSpPr txBox="1"/>
          <p:nvPr/>
        </p:nvSpPr>
        <p:spPr>
          <a:xfrm>
            <a:off x="1451581" y="2015732"/>
            <a:ext cx="3526523" cy="3450613"/>
          </a:xfrm>
          <a:prstGeom prst="rect">
            <a:avLst/>
          </a:prstGeom>
        </p:spPr>
        <p:txBody>
          <a:bodyPr vert="horz" lIns="91440" tIns="45720" rIns="91440" bIns="45720" rtlCol="0" anchor="t">
            <a:normAutofit/>
          </a:bodyPr>
          <a:lstStyle/>
          <a:p>
            <a:pPr indent="-228600" defTabSz="914400">
              <a:lnSpc>
                <a:spcPct val="110000"/>
              </a:lnSpc>
              <a:spcAft>
                <a:spcPts val="600"/>
              </a:spcAft>
              <a:buClr>
                <a:schemeClr val="accent1"/>
              </a:buClr>
              <a:buSzPct val="100000"/>
              <a:buFont typeface="Arial" panose="020B0604020202020204" pitchFamily="34" charset="0"/>
              <a:buChar char="•"/>
            </a:pPr>
            <a:r>
              <a:rPr lang="en-US" sz="1700" dirty="0"/>
              <a:t>“Research says that using the latest and greatest technology (like Kubernetes) has no correlation to a team or organization’s success. None. The ability to turn ideas into code and get code into production rapidly does.”</a:t>
            </a:r>
          </a:p>
          <a:p>
            <a:pPr indent="-228600" defTabSz="914400">
              <a:lnSpc>
                <a:spcPct val="110000"/>
              </a:lnSpc>
              <a:spcAft>
                <a:spcPts val="600"/>
              </a:spcAft>
              <a:buClr>
                <a:schemeClr val="accent1"/>
              </a:buClr>
              <a:buSzPct val="100000"/>
              <a:buFont typeface="Arial" panose="020B0604020202020204" pitchFamily="34" charset="0"/>
              <a:buChar char="•"/>
            </a:pPr>
            <a:endParaRPr lang="en-US" sz="1700" dirty="0"/>
          </a:p>
          <a:p>
            <a:pPr indent="-228600" defTabSz="914400">
              <a:lnSpc>
                <a:spcPct val="110000"/>
              </a:lnSpc>
              <a:spcAft>
                <a:spcPts val="600"/>
              </a:spcAft>
              <a:buClr>
                <a:schemeClr val="accent1"/>
              </a:buClr>
              <a:buSzPct val="100000"/>
              <a:buFont typeface="Arial" panose="020B0604020202020204" pitchFamily="34" charset="0"/>
              <a:buChar char="•"/>
            </a:pPr>
            <a:r>
              <a:rPr lang="en-US" sz="1700" dirty="0">
                <a:hlinkClick r:id="rId4"/>
              </a:rPr>
              <a:t>https://medium.com/@cfatechblog/edge-computing-at-chick-fil-a-7d67242675e2</a:t>
            </a:r>
            <a:endParaRPr lang="en-US" sz="1700" dirty="0"/>
          </a:p>
        </p:txBody>
      </p:sp>
      <p:grpSp>
        <p:nvGrpSpPr>
          <p:cNvPr id="21" name="Group 2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7" name="Rectangle 2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13959FF-C640-4779-B166-FE3E92E09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926" y="2537141"/>
            <a:ext cx="4821551" cy="1024579"/>
          </a:xfrm>
          <a:prstGeom prst="rect">
            <a:avLst/>
          </a:prstGeom>
        </p:spPr>
      </p:pic>
      <p:pic>
        <p:nvPicPr>
          <p:cNvPr id="25" name="Picture 3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3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132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40C2-ADB9-47F6-B6A9-93D383FE634B}"/>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823BA8AC-BCC9-4629-B7CF-E9C7510FED3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97921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0F957-7C97-48FC-8977-232FB2442611}"/>
              </a:ext>
            </a:extLst>
          </p:cNvPr>
          <p:cNvSpPr>
            <a:spLocks noGrp="1"/>
          </p:cNvSpPr>
          <p:nvPr>
            <p:ph type="title"/>
          </p:nvPr>
        </p:nvSpPr>
        <p:spPr/>
        <p:txBody>
          <a:bodyPr/>
          <a:lstStyle/>
          <a:p>
            <a:r>
              <a:rPr lang="en-US" dirty="0"/>
              <a:t>Docker and Containers</a:t>
            </a:r>
          </a:p>
        </p:txBody>
      </p:sp>
      <p:sp>
        <p:nvSpPr>
          <p:cNvPr id="3" name="Content Placeholder 2">
            <a:extLst>
              <a:ext uri="{FF2B5EF4-FFF2-40B4-BE49-F238E27FC236}">
                <a16:creationId xmlns:a16="http://schemas.microsoft.com/office/drawing/2014/main" id="{C73D24BB-CFC5-41F5-B51A-EC14F28022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1092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9913-6B43-4364-B74A-200A2AE21AF5}"/>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AE3F1A82-5B8D-4390-A61A-7D0ED033278F}"/>
              </a:ext>
            </a:extLst>
          </p:cNvPr>
          <p:cNvSpPr>
            <a:spLocks noGrp="1"/>
          </p:cNvSpPr>
          <p:nvPr>
            <p:ph type="subTitle" idx="1"/>
          </p:nvPr>
        </p:nvSpPr>
        <p:spPr/>
        <p:txBody>
          <a:bodyPr/>
          <a:lstStyle/>
          <a:p>
            <a:r>
              <a:rPr lang="en-US" dirty="0"/>
              <a:t>Azure Pipelines demo</a:t>
            </a:r>
          </a:p>
        </p:txBody>
      </p:sp>
    </p:spTree>
    <p:extLst>
      <p:ext uri="{BB962C8B-B14F-4D97-AF65-F5344CB8AC3E}">
        <p14:creationId xmlns:p14="http://schemas.microsoft.com/office/powerpoint/2010/main" val="1329671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0" name="Picture 39">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2" name="Straight Connector 41">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6" name="Rectangle 45">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C5044A6-02F2-42A3-AE37-5746FE9BB275}"/>
              </a:ext>
            </a:extLst>
          </p:cNvPr>
          <p:cNvSpPr>
            <a:spLocks noGrp="1"/>
          </p:cNvSpPr>
          <p:nvPr>
            <p:ph type="title"/>
          </p:nvPr>
        </p:nvSpPr>
        <p:spPr>
          <a:xfrm>
            <a:off x="1451580" y="804520"/>
            <a:ext cx="3530157" cy="1049235"/>
          </a:xfrm>
        </p:spPr>
        <p:txBody>
          <a:bodyPr vert="horz" lIns="91440" tIns="45720" rIns="91440" bIns="45720" rtlCol="0" anchor="t">
            <a:normAutofit fontScale="90000"/>
          </a:bodyPr>
          <a:lstStyle/>
          <a:p>
            <a:r>
              <a:rPr lang="en-US" dirty="0"/>
              <a:t>Organization  &amp; Team Structure</a:t>
            </a:r>
          </a:p>
        </p:txBody>
      </p:sp>
      <p:sp>
        <p:nvSpPr>
          <p:cNvPr id="50" name="Rectangle 49">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TextBox 5">
            <a:extLst>
              <a:ext uri="{FF2B5EF4-FFF2-40B4-BE49-F238E27FC236}">
                <a16:creationId xmlns:a16="http://schemas.microsoft.com/office/drawing/2014/main" id="{F1ECDE75-3A43-4B91-8BC1-EF0C6EECC95B}"/>
              </a:ext>
            </a:extLst>
          </p:cNvPr>
          <p:cNvSpPr txBox="1"/>
          <p:nvPr/>
        </p:nvSpPr>
        <p:spPr>
          <a:xfrm>
            <a:off x="1451581" y="2015732"/>
            <a:ext cx="3526523"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dirty="0"/>
              <a:t>Team</a:t>
            </a:r>
          </a:p>
          <a:p>
            <a:pPr indent="-228600" defTabSz="914400">
              <a:lnSpc>
                <a:spcPct val="120000"/>
              </a:lnSpc>
              <a:spcAft>
                <a:spcPts val="600"/>
              </a:spcAft>
              <a:buClr>
                <a:schemeClr val="accent1"/>
              </a:buClr>
              <a:buSzPct val="100000"/>
              <a:buFont typeface="Arial" panose="020B0604020202020204" pitchFamily="34" charset="0"/>
              <a:buChar char="•"/>
            </a:pPr>
            <a:r>
              <a:rPr lang="en-US" dirty="0"/>
              <a:t>Team</a:t>
            </a:r>
          </a:p>
          <a:p>
            <a:pPr indent="-228600" defTabSz="914400">
              <a:lnSpc>
                <a:spcPct val="120000"/>
              </a:lnSpc>
              <a:spcAft>
                <a:spcPts val="600"/>
              </a:spcAft>
              <a:buClr>
                <a:schemeClr val="accent1"/>
              </a:buClr>
              <a:buSzPct val="100000"/>
              <a:buFont typeface="Arial" panose="020B0604020202020204" pitchFamily="34" charset="0"/>
              <a:buChar char="•"/>
            </a:pPr>
            <a:r>
              <a:rPr lang="en-US" dirty="0"/>
              <a:t>Team</a:t>
            </a:r>
          </a:p>
          <a:p>
            <a:pPr indent="-228600" defTabSz="914400">
              <a:lnSpc>
                <a:spcPct val="120000"/>
              </a:lnSpc>
              <a:spcAft>
                <a:spcPts val="600"/>
              </a:spcAft>
              <a:buClr>
                <a:schemeClr val="accent1"/>
              </a:buClr>
              <a:buSzPct val="100000"/>
              <a:buFont typeface="Arial" panose="020B0604020202020204" pitchFamily="34" charset="0"/>
              <a:buChar char="•"/>
            </a:pPr>
            <a:r>
              <a:rPr lang="en-US" dirty="0"/>
              <a:t>Team</a:t>
            </a:r>
          </a:p>
          <a:p>
            <a:pPr indent="-228600" defTabSz="914400">
              <a:lnSpc>
                <a:spcPct val="120000"/>
              </a:lnSpc>
              <a:spcAft>
                <a:spcPts val="600"/>
              </a:spcAft>
              <a:buClr>
                <a:schemeClr val="accent1"/>
              </a:buClr>
              <a:buSzPct val="100000"/>
              <a:buFont typeface="Arial" panose="020B0604020202020204" pitchFamily="34" charset="0"/>
              <a:buChar char="•"/>
            </a:pPr>
            <a:r>
              <a:rPr lang="en-US" dirty="0"/>
              <a:t>Team</a:t>
            </a:r>
          </a:p>
        </p:txBody>
      </p:sp>
      <p:grpSp>
        <p:nvGrpSpPr>
          <p:cNvPr id="52" name="Group 51">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53" name="Rectangle 52">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309CE7E3-1A69-4AD1-AD23-8BBA983AE412}"/>
              </a:ext>
            </a:extLst>
          </p:cNvPr>
          <p:cNvPicPr>
            <a:picLocks noChangeAspect="1"/>
          </p:cNvPicPr>
          <p:nvPr/>
        </p:nvPicPr>
        <p:blipFill rotWithShape="1">
          <a:blip r:embed="rId4">
            <a:extLst>
              <a:ext uri="{28A0092B-C50C-407E-A947-70E740481C1C}">
                <a14:useLocalDpi xmlns:a14="http://schemas.microsoft.com/office/drawing/2010/main" val="0"/>
              </a:ext>
            </a:extLst>
          </a:blip>
          <a:srcRect t="21842" r="-1" b="779"/>
          <a:stretch/>
        </p:blipFill>
        <p:spPr>
          <a:xfrm>
            <a:off x="6093926" y="1116345"/>
            <a:ext cx="4821551" cy="3866172"/>
          </a:xfrm>
          <a:prstGeom prst="rect">
            <a:avLst/>
          </a:prstGeom>
        </p:spPr>
      </p:pic>
      <p:pic>
        <p:nvPicPr>
          <p:cNvPr id="56" name="Picture 55">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8" name="Straight Connector 57">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716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F522-3088-4B4D-ACC7-234C42D6B3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F195F2-0A50-4D3C-BDC4-5EF9218D3DB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2096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2608-7CBB-4CB8-BCBD-CD74335E71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30796A-6748-461B-9207-28CE12EC62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84310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5893-83D2-41D2-A47A-830C154E151E}"/>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C8611864-208C-444D-8270-37D27BEE38ED}"/>
              </a:ext>
            </a:extLst>
          </p:cNvPr>
          <p:cNvSpPr>
            <a:spLocks noGrp="1"/>
          </p:cNvSpPr>
          <p:nvPr>
            <p:ph type="subTitle" idx="1"/>
          </p:nvPr>
        </p:nvSpPr>
        <p:spPr/>
        <p:txBody>
          <a:bodyPr/>
          <a:lstStyle/>
          <a:p>
            <a:r>
              <a:rPr lang="en-US" dirty="0"/>
              <a:t>Questions, comments…</a:t>
            </a:r>
          </a:p>
        </p:txBody>
      </p:sp>
    </p:spTree>
    <p:extLst>
      <p:ext uri="{BB962C8B-B14F-4D97-AF65-F5344CB8AC3E}">
        <p14:creationId xmlns:p14="http://schemas.microsoft.com/office/powerpoint/2010/main" val="417408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AD08-7BE8-49DC-ABBC-8FE003975B8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6E10089-C202-4E8E-9AC1-D27EC5E7D53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9123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BDE9F-5D67-4299-9EC7-CDD2B6478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 y="3937232"/>
            <a:ext cx="2707445" cy="2796947"/>
          </a:xfrm>
          <a:prstGeom prst="rect">
            <a:avLst/>
          </a:prstGeom>
        </p:spPr>
      </p:pic>
      <p:pic>
        <p:nvPicPr>
          <p:cNvPr id="13" name="Picture 12">
            <a:extLst>
              <a:ext uri="{FF2B5EF4-FFF2-40B4-BE49-F238E27FC236}">
                <a16:creationId xmlns:a16="http://schemas.microsoft.com/office/drawing/2014/main" id="{4A3B61E1-82CD-454D-8925-9F61220AB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403" y="3110697"/>
            <a:ext cx="3425090" cy="3433552"/>
          </a:xfrm>
          <a:prstGeom prst="rect">
            <a:avLst/>
          </a:prstGeom>
        </p:spPr>
      </p:pic>
      <p:pic>
        <p:nvPicPr>
          <p:cNvPr id="14" name="Picture 13">
            <a:extLst>
              <a:ext uri="{FF2B5EF4-FFF2-40B4-BE49-F238E27FC236}">
                <a16:creationId xmlns:a16="http://schemas.microsoft.com/office/drawing/2014/main" id="{11E715E3-F255-4D11-8BD1-85DDE0860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7551" y="3110697"/>
            <a:ext cx="3623481" cy="3623481"/>
          </a:xfrm>
          <a:prstGeom prst="rect">
            <a:avLst/>
          </a:prstGeom>
        </p:spPr>
      </p:pic>
      <p:pic>
        <p:nvPicPr>
          <p:cNvPr id="15" name="Picture 14">
            <a:extLst>
              <a:ext uri="{FF2B5EF4-FFF2-40B4-BE49-F238E27FC236}">
                <a16:creationId xmlns:a16="http://schemas.microsoft.com/office/drawing/2014/main" id="{9485EE01-ADD2-4A66-8A10-258F81EF69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4600" y="3937232"/>
            <a:ext cx="3044590" cy="3044590"/>
          </a:xfrm>
          <a:prstGeom prst="rect">
            <a:avLst/>
          </a:prstGeom>
        </p:spPr>
      </p:pic>
      <p:pic>
        <p:nvPicPr>
          <p:cNvPr id="16" name="Picture 15">
            <a:extLst>
              <a:ext uri="{FF2B5EF4-FFF2-40B4-BE49-F238E27FC236}">
                <a16:creationId xmlns:a16="http://schemas.microsoft.com/office/drawing/2014/main" id="{3C6A73D3-E2E5-4837-B71F-870A511B1D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1296" y="4061054"/>
            <a:ext cx="2801615" cy="2796946"/>
          </a:xfrm>
          <a:prstGeom prst="rect">
            <a:avLst/>
          </a:prstGeom>
        </p:spPr>
      </p:pic>
    </p:spTree>
    <p:extLst>
      <p:ext uri="{BB962C8B-B14F-4D97-AF65-F5344CB8AC3E}">
        <p14:creationId xmlns:p14="http://schemas.microsoft.com/office/powerpoint/2010/main" val="4083117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E12A76-9191-469D-9E03-99E93B8FC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519" y="641838"/>
            <a:ext cx="8386481" cy="8386481"/>
          </a:xfrm>
          <a:prstGeom prst="rect">
            <a:avLst/>
          </a:prstGeom>
        </p:spPr>
      </p:pic>
    </p:spTree>
    <p:extLst>
      <p:ext uri="{BB962C8B-B14F-4D97-AF65-F5344CB8AC3E}">
        <p14:creationId xmlns:p14="http://schemas.microsoft.com/office/powerpoint/2010/main" val="2304994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BD941-EB57-49A7-817C-5A7402588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27" y="1005046"/>
            <a:ext cx="6029553" cy="6044450"/>
          </a:xfrm>
          <a:prstGeom prst="rect">
            <a:avLst/>
          </a:prstGeom>
        </p:spPr>
      </p:pic>
    </p:spTree>
    <p:extLst>
      <p:ext uri="{BB962C8B-B14F-4D97-AF65-F5344CB8AC3E}">
        <p14:creationId xmlns:p14="http://schemas.microsoft.com/office/powerpoint/2010/main" val="3799805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0C81CA-37F1-4E99-90B7-2FFCB8587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891" y="1871642"/>
            <a:ext cx="5980867" cy="5970900"/>
          </a:xfrm>
          <a:prstGeom prst="rect">
            <a:avLst/>
          </a:prstGeom>
        </p:spPr>
      </p:pic>
    </p:spTree>
    <p:extLst>
      <p:ext uri="{BB962C8B-B14F-4D97-AF65-F5344CB8AC3E}">
        <p14:creationId xmlns:p14="http://schemas.microsoft.com/office/powerpoint/2010/main" val="345222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B97FE-EBCF-4F64-B8B0-20B9476D2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52" y="530873"/>
            <a:ext cx="7511240" cy="7759545"/>
          </a:xfrm>
          <a:prstGeom prst="rect">
            <a:avLst/>
          </a:prstGeom>
        </p:spPr>
      </p:pic>
    </p:spTree>
    <p:extLst>
      <p:ext uri="{BB962C8B-B14F-4D97-AF65-F5344CB8AC3E}">
        <p14:creationId xmlns:p14="http://schemas.microsoft.com/office/powerpoint/2010/main" val="3903689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4ECB7B-FA1A-419D-9C6F-2AE6D1B5B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651" y="1024843"/>
            <a:ext cx="5266350" cy="5833157"/>
          </a:xfrm>
          <a:prstGeom prst="rect">
            <a:avLst/>
          </a:prstGeom>
        </p:spPr>
      </p:pic>
    </p:spTree>
    <p:extLst>
      <p:ext uri="{BB962C8B-B14F-4D97-AF65-F5344CB8AC3E}">
        <p14:creationId xmlns:p14="http://schemas.microsoft.com/office/powerpoint/2010/main" val="238938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D9FAA5-958F-48B5-9FAB-BCA26108D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58" y="1529861"/>
            <a:ext cx="4788470" cy="5460023"/>
          </a:xfrm>
          <a:prstGeom prst="rect">
            <a:avLst/>
          </a:prstGeom>
        </p:spPr>
      </p:pic>
    </p:spTree>
    <p:extLst>
      <p:ext uri="{BB962C8B-B14F-4D97-AF65-F5344CB8AC3E}">
        <p14:creationId xmlns:p14="http://schemas.microsoft.com/office/powerpoint/2010/main" val="350469101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5CA7EE40CACA045BBCE7E54333762A1" ma:contentTypeVersion="12" ma:contentTypeDescription="Create a new document." ma:contentTypeScope="" ma:versionID="f08c890ab33eed5467142eb64730f778">
  <xsd:schema xmlns:xsd="http://www.w3.org/2001/XMLSchema" xmlns:xs="http://www.w3.org/2001/XMLSchema" xmlns:p="http://schemas.microsoft.com/office/2006/metadata/properties" xmlns:ns1="http://schemas.microsoft.com/sharepoint/v3" xmlns:ns3="ff3e1d9d-d4cb-4e66-b8d0-34250104fd9e" xmlns:ns4="13b01b87-937a-4f21-9f13-c3f2c519a59c" targetNamespace="http://schemas.microsoft.com/office/2006/metadata/properties" ma:root="true" ma:fieldsID="20f9ed55962216f4418c58418df2d7c7" ns1:_="" ns3:_="" ns4:_="">
    <xsd:import namespace="http://schemas.microsoft.com/sharepoint/v3"/>
    <xsd:import namespace="ff3e1d9d-d4cb-4e66-b8d0-34250104fd9e"/>
    <xsd:import namespace="13b01b87-937a-4f21-9f13-c3f2c519a59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3e1d9d-d4cb-4e66-b8d0-34250104fd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b01b87-937a-4f21-9f13-c3f2c519a59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DC78F-A1C8-43B2-84E4-1940C6EFD558}">
  <ds:schemaRefs>
    <ds:schemaRef ds:uri="http://schemas.microsoft.com/sharepoint/v3/contenttype/forms"/>
  </ds:schemaRefs>
</ds:datastoreItem>
</file>

<file path=customXml/itemProps2.xml><?xml version="1.0" encoding="utf-8"?>
<ds:datastoreItem xmlns:ds="http://schemas.openxmlformats.org/officeDocument/2006/customXml" ds:itemID="{2B173BF2-B8E9-4A8C-B0BC-82CF67BAFC15}">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6AFE9C0-3AC3-4D68-B936-D14FFB2B3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f3e1d9d-d4cb-4e66-b8d0-34250104fd9e"/>
    <ds:schemaRef ds:uri="13b01b87-937a-4f21-9f13-c3f2c519a5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190</TotalTime>
  <Words>2228</Words>
  <Application>Microsoft Office PowerPoint</Application>
  <PresentationFormat>Widescreen</PresentationFormat>
  <Paragraphs>176</Paragraphs>
  <Slides>29</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Gill Sans MT</vt:lpstr>
      <vt:lpstr>Gallery</vt:lpstr>
      <vt:lpstr>Cloud transformation</vt:lpstr>
      <vt:lpstr>Live!360 Orlando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have to do with cloud transformation?</vt:lpstr>
      <vt:lpstr>PowerPoint Presentation</vt:lpstr>
      <vt:lpstr>Why do we need to change our thinking?</vt:lpstr>
      <vt:lpstr>PowerPoint Presentation</vt:lpstr>
      <vt:lpstr>Technology advancement</vt:lpstr>
      <vt:lpstr>PowerPoint Presentation</vt:lpstr>
      <vt:lpstr>3 Key Areas</vt:lpstr>
      <vt:lpstr>Software Architecture</vt:lpstr>
      <vt:lpstr>Microservices</vt:lpstr>
      <vt:lpstr>Moving to Microservices architecture</vt:lpstr>
      <vt:lpstr>Software Delivery</vt:lpstr>
      <vt:lpstr>DevOps</vt:lpstr>
      <vt:lpstr>Docker and Containers</vt:lpstr>
      <vt:lpstr>Demo</vt:lpstr>
      <vt:lpstr>Organization  &amp; Team Structure</vt:lpstr>
      <vt:lpstr>PowerPoint Presentation</vt:lpstr>
      <vt:lpstr>PowerPoint Presentation</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transformation</dc:title>
  <dc:creator>John Kesinger</dc:creator>
  <cp:lastModifiedBy>John Kesinger</cp:lastModifiedBy>
  <cp:revision>1</cp:revision>
  <dcterms:created xsi:type="dcterms:W3CDTF">2019-12-03T22:18:58Z</dcterms:created>
  <dcterms:modified xsi:type="dcterms:W3CDTF">2020-01-09T21:49:59Z</dcterms:modified>
</cp:coreProperties>
</file>